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4"/>
    <p:sldMasterId id="2147483713" r:id="rId5"/>
  </p:sldMasterIdLst>
  <p:notesMasterIdLst>
    <p:notesMasterId r:id="rId71"/>
  </p:notesMasterIdLst>
  <p:handoutMasterIdLst>
    <p:handoutMasterId r:id="rId72"/>
  </p:handoutMasterIdLst>
  <p:sldIdLst>
    <p:sldId id="256" r:id="rId6"/>
    <p:sldId id="258" r:id="rId7"/>
    <p:sldId id="259" r:id="rId8"/>
    <p:sldId id="2907" r:id="rId9"/>
    <p:sldId id="2908" r:id="rId10"/>
    <p:sldId id="2895" r:id="rId11"/>
    <p:sldId id="2896" r:id="rId12"/>
    <p:sldId id="2897" r:id="rId13"/>
    <p:sldId id="2909" r:id="rId14"/>
    <p:sldId id="2898" r:id="rId15"/>
    <p:sldId id="2899" r:id="rId16"/>
    <p:sldId id="2900" r:id="rId17"/>
    <p:sldId id="2901" r:id="rId18"/>
    <p:sldId id="2910" r:id="rId19"/>
    <p:sldId id="2902" r:id="rId20"/>
    <p:sldId id="2903" r:id="rId21"/>
    <p:sldId id="2904" r:id="rId22"/>
    <p:sldId id="2905" r:id="rId23"/>
    <p:sldId id="2911" r:id="rId24"/>
    <p:sldId id="2912" r:id="rId25"/>
    <p:sldId id="2913" r:id="rId26"/>
    <p:sldId id="2914" r:id="rId27"/>
    <p:sldId id="2915" r:id="rId28"/>
    <p:sldId id="2917" r:id="rId29"/>
    <p:sldId id="2916" r:id="rId30"/>
    <p:sldId id="2918" r:id="rId31"/>
    <p:sldId id="2919" r:id="rId32"/>
    <p:sldId id="2925" r:id="rId33"/>
    <p:sldId id="2920" r:id="rId34"/>
    <p:sldId id="2921" r:id="rId35"/>
    <p:sldId id="2922" r:id="rId36"/>
    <p:sldId id="2923" r:id="rId37"/>
    <p:sldId id="2924" r:id="rId38"/>
    <p:sldId id="2926" r:id="rId39"/>
    <p:sldId id="2927" r:id="rId40"/>
    <p:sldId id="2929" r:id="rId41"/>
    <p:sldId id="2928" r:id="rId42"/>
    <p:sldId id="2930" r:id="rId43"/>
    <p:sldId id="2931" r:id="rId44"/>
    <p:sldId id="2932" r:id="rId45"/>
    <p:sldId id="2933" r:id="rId46"/>
    <p:sldId id="2934" r:id="rId47"/>
    <p:sldId id="2935" r:id="rId48"/>
    <p:sldId id="2936" r:id="rId49"/>
    <p:sldId id="2937" r:id="rId50"/>
    <p:sldId id="2938" r:id="rId51"/>
    <p:sldId id="2939" r:id="rId52"/>
    <p:sldId id="2943" r:id="rId53"/>
    <p:sldId id="2959" r:id="rId54"/>
    <p:sldId id="2956" r:id="rId55"/>
    <p:sldId id="2955" r:id="rId56"/>
    <p:sldId id="2940" r:id="rId57"/>
    <p:sldId id="2949" r:id="rId58"/>
    <p:sldId id="2950" r:id="rId59"/>
    <p:sldId id="2951" r:id="rId60"/>
    <p:sldId id="2952" r:id="rId61"/>
    <p:sldId id="2954" r:id="rId62"/>
    <p:sldId id="2953" r:id="rId63"/>
    <p:sldId id="2941" r:id="rId64"/>
    <p:sldId id="2947" r:id="rId65"/>
    <p:sldId id="2960" r:id="rId66"/>
    <p:sldId id="2944" r:id="rId67"/>
    <p:sldId id="2945" r:id="rId68"/>
    <p:sldId id="2946" r:id="rId69"/>
    <p:sldId id="2893" r:id="rId70"/>
  </p:sldIdLst>
  <p:sldSz cx="20104100" cy="11309350"/>
  <p:notesSz cx="20104100" cy="1130935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: Introduction" id="{4C1D4624-B2A5-2740-B46C-A214AE8FDDC2}">
          <p14:sldIdLst>
            <p14:sldId id="256"/>
            <p14:sldId id="258"/>
            <p14:sldId id="259"/>
            <p14:sldId id="2907"/>
          </p14:sldIdLst>
        </p14:section>
        <p14:section name="01: Microsoft Teams" id="{1DA5FB8C-0E74-4955-A39C-5D4129700BB8}">
          <p14:sldIdLst>
            <p14:sldId id="2908"/>
            <p14:sldId id="2895"/>
            <p14:sldId id="2896"/>
            <p14:sldId id="2897"/>
          </p14:sldIdLst>
        </p14:section>
        <p14:section name="02: Governance" id="{332D8DE3-1EC9-4A4B-AA5C-AFC198B62258}">
          <p14:sldIdLst>
            <p14:sldId id="2909"/>
            <p14:sldId id="2898"/>
            <p14:sldId id="2899"/>
            <p14:sldId id="2900"/>
            <p14:sldId id="2901"/>
          </p14:sldIdLst>
        </p14:section>
        <p14:section name="03: Compliance intro" id="{4271DA1E-52A7-4D2B-AF5C-310B32FE38A7}">
          <p14:sldIdLst>
            <p14:sldId id="2910"/>
            <p14:sldId id="2902"/>
            <p14:sldId id="2903"/>
            <p14:sldId id="2904"/>
            <p14:sldId id="2905"/>
          </p14:sldIdLst>
        </p14:section>
        <p14:section name="04: MIP" id="{566B2FBB-15A2-4A97-82A9-F62962CA789B}">
          <p14:sldIdLst>
            <p14:sldId id="2911"/>
            <p14:sldId id="2912"/>
            <p14:sldId id="2913"/>
            <p14:sldId id="2914"/>
            <p14:sldId id="2915"/>
          </p14:sldIdLst>
        </p14:section>
        <p14:section name="05: Sensitivity labels" id="{17113006-4046-4164-A1BA-FC16BD737ADA}">
          <p14:sldIdLst>
            <p14:sldId id="2917"/>
            <p14:sldId id="2916"/>
            <p14:sldId id="2918"/>
            <p14:sldId id="2919"/>
            <p14:sldId id="2925"/>
            <p14:sldId id="2920"/>
            <p14:sldId id="2921"/>
            <p14:sldId id="2922"/>
            <p14:sldId id="2923"/>
            <p14:sldId id="2924"/>
            <p14:sldId id="2926"/>
            <p14:sldId id="2927"/>
            <p14:sldId id="2929"/>
            <p14:sldId id="2928"/>
            <p14:sldId id="2930"/>
          </p14:sldIdLst>
        </p14:section>
        <p14:section name="06: DLP" id="{3DC6D910-BC61-4593-AF30-3626ECB4C00B}">
          <p14:sldIdLst>
            <p14:sldId id="2931"/>
            <p14:sldId id="2932"/>
            <p14:sldId id="2933"/>
            <p14:sldId id="2934"/>
            <p14:sldId id="2935"/>
            <p14:sldId id="2936"/>
            <p14:sldId id="2937"/>
            <p14:sldId id="2938"/>
          </p14:sldIdLst>
        </p14:section>
        <p14:section name="07: External Access" id="{9ADC95DA-F753-2C49-BDE9-0DCCA19898A9}">
          <p14:sldIdLst>
            <p14:sldId id="2939"/>
            <p14:sldId id="2943"/>
            <p14:sldId id="2959"/>
            <p14:sldId id="2956"/>
            <p14:sldId id="2955"/>
          </p14:sldIdLst>
        </p14:section>
        <p14:section name="08: Retention" id="{4EF97B29-1D74-4825-8AAC-C17BAC184E21}">
          <p14:sldIdLst>
            <p14:sldId id="2940"/>
            <p14:sldId id="2949"/>
            <p14:sldId id="2950"/>
            <p14:sldId id="2951"/>
            <p14:sldId id="2952"/>
            <p14:sldId id="2954"/>
            <p14:sldId id="2953"/>
          </p14:sldIdLst>
        </p14:section>
        <p14:section name="09: Conclusion" id="{4E593DFB-67B1-4D64-910D-D55D9383AAA9}">
          <p14:sldIdLst>
            <p14:sldId id="2941"/>
            <p14:sldId id="2947"/>
            <p14:sldId id="2960"/>
            <p14:sldId id="2944"/>
            <p14:sldId id="2945"/>
            <p14:sldId id="2946"/>
            <p14:sldId id="28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ophie - Designer - InSpark" initials="SI" lastIdx="8" clrIdx="6">
    <p:extLst>
      <p:ext uri="{19B8F6BF-5375-455C-9EA6-DF929625EA0E}">
        <p15:presenceInfo xmlns:p15="http://schemas.microsoft.com/office/powerpoint/2012/main" userId="S::sophie_mrprezident.com#ext#@weareinspark.onmicrosoft.com::a860780f-148b-432d-b910-3bcf72bfe306" providerId="AD"/>
      </p:ext>
    </p:extLst>
  </p:cmAuthor>
  <p:cmAuthor id="1" name="Designer - Sophie" initials="SAS" lastIdx="31" clrIdx="0">
    <p:extLst>
      <p:ext uri="{19B8F6BF-5375-455C-9EA6-DF929625EA0E}">
        <p15:presenceInfo xmlns:p15="http://schemas.microsoft.com/office/powerpoint/2012/main" userId="Designer - Sophie" providerId="None"/>
      </p:ext>
    </p:extLst>
  </p:cmAuthor>
  <p:cmAuthor id="8" name="Microsoft Office User" initials="MOU" lastIdx="4" clrIdx="7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Emily  van Ravels" initials="EvR" lastIdx="18" clrIdx="1">
    <p:extLst>
      <p:ext uri="{19B8F6BF-5375-455C-9EA6-DF929625EA0E}">
        <p15:presenceInfo xmlns:p15="http://schemas.microsoft.com/office/powerpoint/2012/main" userId="Emily  van Ravels" providerId="None"/>
      </p:ext>
    </p:extLst>
  </p:cmAuthor>
  <p:cmAuthor id="9" name="floor@thenewboys.com" initials="f" lastIdx="8" clrIdx="8">
    <p:extLst>
      <p:ext uri="{19B8F6BF-5375-455C-9EA6-DF929625EA0E}">
        <p15:presenceInfo xmlns:p15="http://schemas.microsoft.com/office/powerpoint/2012/main" userId="29ca7d209cd65993" providerId="Windows Live"/>
      </p:ext>
    </p:extLst>
  </p:cmAuthor>
  <p:cmAuthor id="3" name="Paul van Hattem" initials="PvH" lastIdx="17" clrIdx="2">
    <p:extLst>
      <p:ext uri="{19B8F6BF-5375-455C-9EA6-DF929625EA0E}">
        <p15:presenceInfo xmlns:p15="http://schemas.microsoft.com/office/powerpoint/2012/main" userId="e8c50692d6321976" providerId="Windows Live"/>
      </p:ext>
    </p:extLst>
  </p:cmAuthor>
  <p:cmAuthor id="4" name="Stefan Daelemans" initials="SD" lastIdx="54" clrIdx="3">
    <p:extLst>
      <p:ext uri="{19B8F6BF-5375-455C-9EA6-DF929625EA0E}">
        <p15:presenceInfo xmlns:p15="http://schemas.microsoft.com/office/powerpoint/2012/main" userId="S::stefan.daelemans@inspark.nl::3c192bc0-23d7-4c52-81c1-00a225aeaf1c" providerId="AD"/>
      </p:ext>
    </p:extLst>
  </p:cmAuthor>
  <p:cmAuthor id="5" name="Metje van der Meer" initials="MvdM" lastIdx="65" clrIdx="4">
    <p:extLst>
      <p:ext uri="{19B8F6BF-5375-455C-9EA6-DF929625EA0E}">
        <p15:presenceInfo xmlns:p15="http://schemas.microsoft.com/office/powerpoint/2012/main" userId="S::metje.van.der.meer@inspark.nl::0690f2c2-0dcc-4451-a244-223628dc947a" providerId="AD"/>
      </p:ext>
    </p:extLst>
  </p:cmAuthor>
  <p:cmAuthor id="6" name="Floor" initials="Fl" lastIdx="10" clrIdx="5">
    <p:extLst>
      <p:ext uri="{19B8F6BF-5375-455C-9EA6-DF929625EA0E}">
        <p15:presenceInfo xmlns:p15="http://schemas.microsoft.com/office/powerpoint/2012/main" userId="S::floor_mrprezident.com#ext#@weareinspark.onmicrosoft.com::3d955dc1-14af-499e-96a9-354b1fe01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F80"/>
    <a:srgbClr val="171336"/>
    <a:srgbClr val="201F42"/>
    <a:srgbClr val="423F86"/>
    <a:srgbClr val="322F81"/>
    <a:srgbClr val="332E83"/>
    <a:srgbClr val="2CB7BD"/>
    <a:srgbClr val="E5077D"/>
    <a:srgbClr val="E7E8E8"/>
    <a:srgbClr val="C90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8056F-2219-47F5-83F9-05B676662649}" v="183" dt="2021-10-23T10:55:48.0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3"/>
  </p:normalViewPr>
  <p:slideViewPr>
    <p:cSldViewPr snapToGrid="0">
      <p:cViewPr varScale="1">
        <p:scale>
          <a:sx n="65" d="100"/>
          <a:sy n="65" d="100"/>
        </p:scale>
        <p:origin x="3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344" y="17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per oosterveld" userId="494e95019d0aa032" providerId="LiveId" clId="{87D8056F-2219-47F5-83F9-05B676662649}"/>
    <pc:docChg chg="undo redo custSel addSld delSld modSld sldOrd addSection delSection modSection">
      <pc:chgData name="jasper oosterveld" userId="494e95019d0aa032" providerId="LiveId" clId="{87D8056F-2219-47F5-83F9-05B676662649}" dt="2021-10-23T10:55:48.016" v="5151" actId="20577"/>
      <pc:docMkLst>
        <pc:docMk/>
      </pc:docMkLst>
      <pc:sldChg chg="addSp delSp modSp add del mod setBg delDesignElem">
        <pc:chgData name="jasper oosterveld" userId="494e95019d0aa032" providerId="LiveId" clId="{87D8056F-2219-47F5-83F9-05B676662649}" dt="2021-10-21T11:08:13.115" v="3884" actId="20577"/>
        <pc:sldMkLst>
          <pc:docMk/>
          <pc:sldMk cId="394447152" sldId="256"/>
        </pc:sldMkLst>
        <pc:spChg chg="mod">
          <ac:chgData name="jasper oosterveld" userId="494e95019d0aa032" providerId="LiveId" clId="{87D8056F-2219-47F5-83F9-05B676662649}" dt="2021-10-21T11:08:06.564" v="3863"/>
          <ac:spMkLst>
            <pc:docMk/>
            <pc:sldMk cId="394447152" sldId="256"/>
            <ac:spMk id="2" creationId="{91C81A6E-F895-4367-9BF7-0ED4127E7E11}"/>
          </ac:spMkLst>
        </pc:spChg>
        <pc:spChg chg="mod">
          <ac:chgData name="jasper oosterveld" userId="494e95019d0aa032" providerId="LiveId" clId="{87D8056F-2219-47F5-83F9-05B676662649}" dt="2021-10-21T11:08:13.115" v="3884" actId="20577"/>
          <ac:spMkLst>
            <pc:docMk/>
            <pc:sldMk cId="394447152" sldId="256"/>
            <ac:spMk id="3" creationId="{130BB1B4-8245-4468-AFA5-26B9BCBFBED6}"/>
          </ac:spMkLst>
        </pc:spChg>
        <pc:spChg chg="add del">
          <ac:chgData name="jasper oosterveld" userId="494e95019d0aa032" providerId="LiveId" clId="{87D8056F-2219-47F5-83F9-05B676662649}" dt="2021-10-21T11:02:55.334" v="3851"/>
          <ac:spMkLst>
            <pc:docMk/>
            <pc:sldMk cId="394447152" sldId="256"/>
            <ac:spMk id="14" creationId="{B9951BD9-0868-4CDB-ACD6-9C4209B5E412}"/>
          </ac:spMkLst>
        </pc:spChg>
      </pc:sldChg>
      <pc:sldChg chg="modSp add del mod">
        <pc:chgData name="jasper oosterveld" userId="494e95019d0aa032" providerId="LiveId" clId="{87D8056F-2219-47F5-83F9-05B676662649}" dt="2021-10-21T11:07:39.688" v="3857"/>
        <pc:sldMkLst>
          <pc:docMk/>
          <pc:sldMk cId="1330076559" sldId="258"/>
        </pc:sldMkLst>
        <pc:spChg chg="mod">
          <ac:chgData name="jasper oosterveld" userId="494e95019d0aa032" providerId="LiveId" clId="{87D8056F-2219-47F5-83F9-05B676662649}" dt="2021-10-21T11:07:39.642" v="3856"/>
          <ac:spMkLst>
            <pc:docMk/>
            <pc:sldMk cId="1330076559" sldId="258"/>
            <ac:spMk id="3" creationId="{6AD892AA-6B21-468E-9FE9-9448BA9ABA9B}"/>
          </ac:spMkLst>
        </pc:spChg>
      </pc:sldChg>
      <pc:sldChg chg="add del mod ord modShow">
        <pc:chgData name="jasper oosterveld" userId="494e95019d0aa032" providerId="LiveId" clId="{87D8056F-2219-47F5-83F9-05B676662649}" dt="2021-10-22T14:47:45.705" v="4828" actId="729"/>
        <pc:sldMkLst>
          <pc:docMk/>
          <pc:sldMk cId="1177734652" sldId="259"/>
        </pc:sldMkLst>
      </pc:sldChg>
      <pc:sldChg chg="add del">
        <pc:chgData name="jasper oosterveld" userId="494e95019d0aa032" providerId="LiveId" clId="{87D8056F-2219-47F5-83F9-05B676662649}" dt="2021-10-19T14:27:21.986" v="2694"/>
        <pc:sldMkLst>
          <pc:docMk/>
          <pc:sldMk cId="2792334102" sldId="322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1145918567" sldId="2867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3938078655" sldId="2868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3179604180" sldId="2870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1286471327" sldId="2871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196911334" sldId="2872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4096279857" sldId="2873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3810582271" sldId="2874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3317607494" sldId="2875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2361692761" sldId="2876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1286034440" sldId="2877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782360589" sldId="2878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2338385864" sldId="2879"/>
        </pc:sldMkLst>
      </pc:sldChg>
      <pc:sldChg chg="addSp delSp modSp del mod">
        <pc:chgData name="jasper oosterveld" userId="494e95019d0aa032" providerId="LiveId" clId="{87D8056F-2219-47F5-83F9-05B676662649}" dt="2021-10-21T11:08:15.241" v="3885" actId="47"/>
        <pc:sldMkLst>
          <pc:docMk/>
          <pc:sldMk cId="2524785246" sldId="2888"/>
        </pc:sldMkLst>
        <pc:spChg chg="add del mod">
          <ac:chgData name="jasper oosterveld" userId="494e95019d0aa032" providerId="LiveId" clId="{87D8056F-2219-47F5-83F9-05B676662649}" dt="2021-10-19T07:42:46.022" v="176" actId="478"/>
          <ac:spMkLst>
            <pc:docMk/>
            <pc:sldMk cId="2524785246" sldId="2888"/>
            <ac:spMk id="3" creationId="{FA5EE370-3B4F-4C5A-A6B6-386A3A4C01CB}"/>
          </ac:spMkLst>
        </pc:spChg>
        <pc:spChg chg="mod">
          <ac:chgData name="jasper oosterveld" userId="494e95019d0aa032" providerId="LiveId" clId="{87D8056F-2219-47F5-83F9-05B676662649}" dt="2021-10-19T07:42:38.238" v="169" actId="20577"/>
          <ac:spMkLst>
            <pc:docMk/>
            <pc:sldMk cId="2524785246" sldId="2888"/>
            <ac:spMk id="11" creationId="{13A4F1C5-C832-D240-A1E8-7098A660C213}"/>
          </ac:spMkLst>
        </pc:spChg>
        <pc:spChg chg="del">
          <ac:chgData name="jasper oosterveld" userId="494e95019d0aa032" providerId="LiveId" clId="{87D8056F-2219-47F5-83F9-05B676662649}" dt="2021-10-10T12:00:51.490" v="4" actId="478"/>
          <ac:spMkLst>
            <pc:docMk/>
            <pc:sldMk cId="2524785246" sldId="2888"/>
            <ac:spMk id="12" creationId="{AF99801E-9259-1D4F-A464-C2BEECA9C998}"/>
          </ac:spMkLst>
        </pc:spChg>
        <pc:spChg chg="del">
          <ac:chgData name="jasper oosterveld" userId="494e95019d0aa032" providerId="LiveId" clId="{87D8056F-2219-47F5-83F9-05B676662649}" dt="2021-10-19T07:42:47.216" v="177" actId="478"/>
          <ac:spMkLst>
            <pc:docMk/>
            <pc:sldMk cId="2524785246" sldId="2888"/>
            <ac:spMk id="13" creationId="{9F23E28A-DB76-8E4E-9E35-02EB09ECC37C}"/>
          </ac:spMkLst>
        </pc:spChg>
        <pc:spChg chg="mod">
          <ac:chgData name="jasper oosterveld" userId="494e95019d0aa032" providerId="LiveId" clId="{87D8056F-2219-47F5-83F9-05B676662649}" dt="2021-10-19T07:42:25.759" v="129" actId="20577"/>
          <ac:spMkLst>
            <pc:docMk/>
            <pc:sldMk cId="2524785246" sldId="2888"/>
            <ac:spMk id="14" creationId="{FA8C89C1-5F13-B843-B66F-C713E4DC6384}"/>
          </ac:spMkLst>
        </pc:spChg>
        <pc:spChg chg="mod">
          <ac:chgData name="jasper oosterveld" userId="494e95019d0aa032" providerId="LiveId" clId="{87D8056F-2219-47F5-83F9-05B676662649}" dt="2021-10-10T12:00:40.889" v="3" actId="20577"/>
          <ac:spMkLst>
            <pc:docMk/>
            <pc:sldMk cId="2524785246" sldId="2888"/>
            <ac:spMk id="15" creationId="{03670FAB-D65E-DA44-ADB1-D38F034F8834}"/>
          </ac:spMkLst>
        </pc:spChg>
        <pc:spChg chg="mod">
          <ac:chgData name="jasper oosterveld" userId="494e95019d0aa032" providerId="LiveId" clId="{87D8056F-2219-47F5-83F9-05B676662649}" dt="2021-10-19T07:41:41.005" v="119" actId="20577"/>
          <ac:spMkLst>
            <pc:docMk/>
            <pc:sldMk cId="2524785246" sldId="2888"/>
            <ac:spMk id="16" creationId="{D7944CC0-AB84-3148-ADAA-D6D5D768F606}"/>
          </ac:spMkLst>
        </pc:spChg>
        <pc:spChg chg="mod">
          <ac:chgData name="jasper oosterveld" userId="494e95019d0aa032" providerId="LiveId" clId="{87D8056F-2219-47F5-83F9-05B676662649}" dt="2021-10-19T07:42:30.740" v="152" actId="20577"/>
          <ac:spMkLst>
            <pc:docMk/>
            <pc:sldMk cId="2524785246" sldId="2888"/>
            <ac:spMk id="17" creationId="{2CB5C983-A2A1-D746-8632-110136B5170D}"/>
          </ac:spMkLst>
        </pc:spChg>
        <pc:spChg chg="del mod">
          <ac:chgData name="jasper oosterveld" userId="494e95019d0aa032" providerId="LiveId" clId="{87D8056F-2219-47F5-83F9-05B676662649}" dt="2021-10-19T07:42:45.130" v="175" actId="478"/>
          <ac:spMkLst>
            <pc:docMk/>
            <pc:sldMk cId="2524785246" sldId="2888"/>
            <ac:spMk id="18" creationId="{EC8C5350-DBC3-BA4E-A8F2-2ADA219B7A9A}"/>
          </ac:spMkLst>
        </pc:spChg>
        <pc:spChg chg="del">
          <ac:chgData name="jasper oosterveld" userId="494e95019d0aa032" providerId="LiveId" clId="{87D8056F-2219-47F5-83F9-05B676662649}" dt="2021-10-19T07:42:48.612" v="178" actId="478"/>
          <ac:spMkLst>
            <pc:docMk/>
            <pc:sldMk cId="2524785246" sldId="2888"/>
            <ac:spMk id="19" creationId="{2CFEC805-18CD-D347-9180-C487D78A0D8B}"/>
          </ac:spMkLst>
        </pc:spChg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1977629030" sldId="2889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3786838761" sldId="2890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546282363" sldId="2891"/>
        </pc:sldMkLst>
      </pc:sldChg>
      <pc:sldChg chg="del">
        <pc:chgData name="jasper oosterveld" userId="494e95019d0aa032" providerId="LiveId" clId="{87D8056F-2219-47F5-83F9-05B676662649}" dt="2021-10-10T12:00:56.543" v="5" actId="47"/>
        <pc:sldMkLst>
          <pc:docMk/>
          <pc:sldMk cId="2122053757" sldId="2892"/>
        </pc:sldMkLst>
      </pc:sldChg>
      <pc:sldChg chg="ord">
        <pc:chgData name="jasper oosterveld" userId="494e95019d0aa032" providerId="LiveId" clId="{87D8056F-2219-47F5-83F9-05B676662649}" dt="2021-10-20T15:38:18.739" v="3080" actId="20578"/>
        <pc:sldMkLst>
          <pc:docMk/>
          <pc:sldMk cId="709348949" sldId="2893"/>
        </pc:sldMkLst>
      </pc:sldChg>
      <pc:sldChg chg="del">
        <pc:chgData name="jasper oosterveld" userId="494e95019d0aa032" providerId="LiveId" clId="{87D8056F-2219-47F5-83F9-05B676662649}" dt="2021-10-10T12:00:58.060" v="6" actId="47"/>
        <pc:sldMkLst>
          <pc:docMk/>
          <pc:sldMk cId="1729362616" sldId="2894"/>
        </pc:sldMkLst>
      </pc:sldChg>
      <pc:sldChg chg="addSp delSp modSp new del mod ord modClrScheme chgLayout">
        <pc:chgData name="jasper oosterveld" userId="494e95019d0aa032" providerId="LiveId" clId="{87D8056F-2219-47F5-83F9-05B676662649}" dt="2021-10-19T13:47:23.882" v="1501" actId="47"/>
        <pc:sldMkLst>
          <pc:docMk/>
          <pc:sldMk cId="3045911698" sldId="2894"/>
        </pc:sldMkLst>
        <pc:spChg chg="del mod ord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2" creationId="{D538E635-58DA-473C-8555-9AF8B6D96991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3" creationId="{2661B634-D037-4056-ABFB-BAAD4D172BA3}"/>
          </ac:spMkLst>
        </pc:spChg>
        <pc:spChg chg="del mod ord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4" creationId="{64E8EB1C-2242-49C8-BFDB-76EE6FADD1D1}"/>
          </ac:spMkLst>
        </pc:spChg>
        <pc:spChg chg="del mod ord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5" creationId="{E0652246-26F3-4D8F-B79E-D3F98623CA54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6" creationId="{E28147F1-E9C4-496A-B4AC-53F2ADEC81BF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7" creationId="{2535AAF5-4137-450F-A3AA-153E25C87048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8" creationId="{F9B05AF0-1C5B-4051-A620-C7C9ED449B62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9" creationId="{F26A6070-4E66-4952-9F34-21B3DA6AEC2C}"/>
          </ac:spMkLst>
        </pc:spChg>
        <pc:spChg chg="del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10" creationId="{0304AFE6-B9EB-427D-A066-D1699FA04B00}"/>
          </ac:spMkLst>
        </pc:spChg>
        <pc:spChg chg="add mod ord">
          <ac:chgData name="jasper oosterveld" userId="494e95019d0aa032" providerId="LiveId" clId="{87D8056F-2219-47F5-83F9-05B676662649}" dt="2021-10-15T11:48:40.598" v="16" actId="20577"/>
          <ac:spMkLst>
            <pc:docMk/>
            <pc:sldMk cId="3045911698" sldId="2894"/>
            <ac:spMk id="11" creationId="{F86EBFE2-8DAE-4EDB-96D9-C97829B402BD}"/>
          </ac:spMkLst>
        </pc:spChg>
        <pc:spChg chg="add mod ord">
          <ac:chgData name="jasper oosterveld" userId="494e95019d0aa032" providerId="LiveId" clId="{87D8056F-2219-47F5-83F9-05B676662649}" dt="2021-10-15T11:58:21.709" v="17"/>
          <ac:spMkLst>
            <pc:docMk/>
            <pc:sldMk cId="3045911698" sldId="2894"/>
            <ac:spMk id="12" creationId="{13E7D511-62CA-4CE2-9628-DC4F314E9328}"/>
          </ac:spMkLst>
        </pc:spChg>
        <pc:spChg chg="add mod ord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13" creationId="{7CD615A5-3646-4D82-8D7D-806FC620614B}"/>
          </ac:spMkLst>
        </pc:spChg>
        <pc:spChg chg="add mod ord">
          <ac:chgData name="jasper oosterveld" userId="494e95019d0aa032" providerId="LiveId" clId="{87D8056F-2219-47F5-83F9-05B676662649}" dt="2021-10-15T11:48:37.883" v="8" actId="700"/>
          <ac:spMkLst>
            <pc:docMk/>
            <pc:sldMk cId="3045911698" sldId="2894"/>
            <ac:spMk id="14" creationId="{6AB1E4D4-CA72-4B79-99A6-469503B720EF}"/>
          </ac:spMkLst>
        </pc:spChg>
      </pc:sldChg>
      <pc:sldChg chg="addSp delSp modSp new mod delAnim modAnim">
        <pc:chgData name="jasper oosterveld" userId="494e95019d0aa032" providerId="LiveId" clId="{87D8056F-2219-47F5-83F9-05B676662649}" dt="2021-10-22T15:02:35.062" v="4920"/>
        <pc:sldMkLst>
          <pc:docMk/>
          <pc:sldMk cId="3165989555" sldId="2895"/>
        </pc:sldMkLst>
        <pc:spChg chg="del">
          <ac:chgData name="jasper oosterveld" userId="494e95019d0aa032" providerId="LiveId" clId="{87D8056F-2219-47F5-83F9-05B676662649}" dt="2021-10-15T12:08:33.728" v="27" actId="478"/>
          <ac:spMkLst>
            <pc:docMk/>
            <pc:sldMk cId="3165989555" sldId="2895"/>
            <ac:spMk id="2" creationId="{7BDA1FCB-5ABF-4E3D-892F-20449B5F0D95}"/>
          </ac:spMkLst>
        </pc:spChg>
        <pc:spChg chg="mod">
          <ac:chgData name="jasper oosterveld" userId="494e95019d0aa032" providerId="LiveId" clId="{87D8056F-2219-47F5-83F9-05B676662649}" dt="2021-10-19T07:54:17.593" v="373" actId="20577"/>
          <ac:spMkLst>
            <pc:docMk/>
            <pc:sldMk cId="3165989555" sldId="2895"/>
            <ac:spMk id="3" creationId="{872CC861-C9A8-45B9-91AF-4C4197D9AF41}"/>
          </ac:spMkLst>
        </pc:spChg>
        <pc:spChg chg="mod">
          <ac:chgData name="jasper oosterveld" userId="494e95019d0aa032" providerId="LiveId" clId="{87D8056F-2219-47F5-83F9-05B676662649}" dt="2021-10-19T07:54:37.015" v="375" actId="20577"/>
          <ac:spMkLst>
            <pc:docMk/>
            <pc:sldMk cId="3165989555" sldId="2895"/>
            <ac:spMk id="4" creationId="{E66EC7CB-3D54-4294-AD42-018D5DECE11D}"/>
          </ac:spMkLst>
        </pc:spChg>
        <pc:spChg chg="mod">
          <ac:chgData name="jasper oosterveld" userId="494e95019d0aa032" providerId="LiveId" clId="{87D8056F-2219-47F5-83F9-05B676662649}" dt="2021-10-19T07:54:51.894" v="402" actId="20577"/>
          <ac:spMkLst>
            <pc:docMk/>
            <pc:sldMk cId="3165989555" sldId="2895"/>
            <ac:spMk id="5" creationId="{D09320CB-E327-4A30-B883-3F390E27744D}"/>
          </ac:spMkLst>
        </pc:spChg>
        <pc:spChg chg="add mod">
          <ac:chgData name="jasper oosterveld" userId="494e95019d0aa032" providerId="LiveId" clId="{87D8056F-2219-47F5-83F9-05B676662649}" dt="2021-10-19T07:55:40.798" v="407" actId="403"/>
          <ac:spMkLst>
            <pc:docMk/>
            <pc:sldMk cId="3165989555" sldId="2895"/>
            <ac:spMk id="6" creationId="{DC18E20D-B17E-4D3E-9425-F4009D799E39}"/>
          </ac:spMkLst>
        </pc:spChg>
        <pc:spChg chg="add mod">
          <ac:chgData name="jasper oosterveld" userId="494e95019d0aa032" providerId="LiveId" clId="{87D8056F-2219-47F5-83F9-05B676662649}" dt="2021-10-19T07:55:44.869" v="408" actId="255"/>
          <ac:spMkLst>
            <pc:docMk/>
            <pc:sldMk cId="3165989555" sldId="2895"/>
            <ac:spMk id="7" creationId="{20E8291A-D2BC-4655-BBAF-C838BF68CF30}"/>
          </ac:spMkLst>
        </pc:spChg>
        <pc:spChg chg="add mod">
          <ac:chgData name="jasper oosterveld" userId="494e95019d0aa032" providerId="LiveId" clId="{87D8056F-2219-47F5-83F9-05B676662649}" dt="2021-10-19T07:55:46.188" v="409" actId="255"/>
          <ac:spMkLst>
            <pc:docMk/>
            <pc:sldMk cId="3165989555" sldId="2895"/>
            <ac:spMk id="8" creationId="{9E05BB9D-5E7F-43FC-9808-B2BCD9AB36F1}"/>
          </ac:spMkLst>
        </pc:spChg>
        <pc:spChg chg="add mod">
          <ac:chgData name="jasper oosterveld" userId="494e95019d0aa032" providerId="LiveId" clId="{87D8056F-2219-47F5-83F9-05B676662649}" dt="2021-10-22T15:01:42.039" v="4911" actId="1076"/>
          <ac:spMkLst>
            <pc:docMk/>
            <pc:sldMk cId="3165989555" sldId="2895"/>
            <ac:spMk id="9" creationId="{87E414A2-6E53-45DD-B433-FB6B56847A32}"/>
          </ac:spMkLst>
        </pc:spChg>
        <pc:spChg chg="add mod">
          <ac:chgData name="jasper oosterveld" userId="494e95019d0aa032" providerId="LiveId" clId="{87D8056F-2219-47F5-83F9-05B676662649}" dt="2021-10-19T07:55:50.208" v="412" actId="255"/>
          <ac:spMkLst>
            <pc:docMk/>
            <pc:sldMk cId="3165989555" sldId="2895"/>
            <ac:spMk id="10" creationId="{1F2ABE86-F0A2-4BDD-8A3E-9ACEDEC9B7FD}"/>
          </ac:spMkLst>
        </pc:spChg>
        <pc:picChg chg="add mod">
          <ac:chgData name="jasper oosterveld" userId="494e95019d0aa032" providerId="LiveId" clId="{87D8056F-2219-47F5-83F9-05B676662649}" dt="2021-10-15T12:08:43.830" v="31" actId="1076"/>
          <ac:picMkLst>
            <pc:docMk/>
            <pc:sldMk cId="3165989555" sldId="2895"/>
            <ac:picMk id="11" creationId="{E7D3438A-8DA0-453A-9B65-E7F9B83FC99C}"/>
          </ac:picMkLst>
        </pc:picChg>
        <pc:picChg chg="add mod">
          <ac:chgData name="jasper oosterveld" userId="494e95019d0aa032" providerId="LiveId" clId="{87D8056F-2219-47F5-83F9-05B676662649}" dt="2021-10-15T12:08:38.731" v="29" actId="1076"/>
          <ac:picMkLst>
            <pc:docMk/>
            <pc:sldMk cId="3165989555" sldId="2895"/>
            <ac:picMk id="12" creationId="{A613F55C-DD2D-4D45-86E4-2FC1083418EF}"/>
          </ac:picMkLst>
        </pc:picChg>
        <pc:picChg chg="add mod">
          <ac:chgData name="jasper oosterveld" userId="494e95019d0aa032" providerId="LiveId" clId="{87D8056F-2219-47F5-83F9-05B676662649}" dt="2021-10-15T12:08:53.319" v="34" actId="1076"/>
          <ac:picMkLst>
            <pc:docMk/>
            <pc:sldMk cId="3165989555" sldId="2895"/>
            <ac:picMk id="13" creationId="{196C8741-6DBD-44F7-AFCA-82F4BCE39051}"/>
          </ac:picMkLst>
        </pc:picChg>
        <pc:picChg chg="add del mod">
          <ac:chgData name="jasper oosterveld" userId="494e95019d0aa032" providerId="LiveId" clId="{87D8056F-2219-47F5-83F9-05B676662649}" dt="2021-10-22T15:01:58.712" v="4913" actId="478"/>
          <ac:picMkLst>
            <pc:docMk/>
            <pc:sldMk cId="3165989555" sldId="2895"/>
            <ac:picMk id="14" creationId="{902176F4-3E45-4CB1-B331-7F27840925EC}"/>
          </ac:picMkLst>
        </pc:picChg>
        <pc:picChg chg="add mod">
          <ac:chgData name="jasper oosterveld" userId="494e95019d0aa032" providerId="LiveId" clId="{87D8056F-2219-47F5-83F9-05B676662649}" dt="2021-10-15T12:09:07.145" v="38" actId="1076"/>
          <ac:picMkLst>
            <pc:docMk/>
            <pc:sldMk cId="3165989555" sldId="2895"/>
            <ac:picMk id="15" creationId="{D9BE4DB0-6865-4A81-ADA9-74646FD78238}"/>
          </ac:picMkLst>
        </pc:picChg>
        <pc:picChg chg="add mod">
          <ac:chgData name="jasper oosterveld" userId="494e95019d0aa032" providerId="LiveId" clId="{87D8056F-2219-47F5-83F9-05B676662649}" dt="2021-10-22T15:02:02.258" v="4915" actId="1076"/>
          <ac:picMkLst>
            <pc:docMk/>
            <pc:sldMk cId="3165989555" sldId="2895"/>
            <ac:picMk id="16" creationId="{8CFF9E2A-CD44-44E6-AF3A-893CCEB82ECB}"/>
          </ac:picMkLst>
        </pc:picChg>
      </pc:sldChg>
      <pc:sldChg chg="addSp delSp modSp new mod modAnim">
        <pc:chgData name="jasper oosterveld" userId="494e95019d0aa032" providerId="LiveId" clId="{87D8056F-2219-47F5-83F9-05B676662649}" dt="2021-10-19T07:56:25.580" v="422" actId="1076"/>
        <pc:sldMkLst>
          <pc:docMk/>
          <pc:sldMk cId="3556147421" sldId="2896"/>
        </pc:sldMkLst>
        <pc:spChg chg="del">
          <ac:chgData name="jasper oosterveld" userId="494e95019d0aa032" providerId="LiveId" clId="{87D8056F-2219-47F5-83F9-05B676662649}" dt="2021-10-15T12:09:58.983" v="44" actId="478"/>
          <ac:spMkLst>
            <pc:docMk/>
            <pc:sldMk cId="3556147421" sldId="2896"/>
            <ac:spMk id="2" creationId="{1D8B28CE-7886-4882-BED1-1898C60A9E7F}"/>
          </ac:spMkLst>
        </pc:spChg>
        <pc:spChg chg="mod">
          <ac:chgData name="jasper oosterveld" userId="494e95019d0aa032" providerId="LiveId" clId="{87D8056F-2219-47F5-83F9-05B676662649}" dt="2021-10-15T12:10:37.759" v="52"/>
          <ac:spMkLst>
            <pc:docMk/>
            <pc:sldMk cId="3556147421" sldId="2896"/>
            <ac:spMk id="3" creationId="{46FCE13B-CA96-4DFD-8BB7-7FC1415899AF}"/>
          </ac:spMkLst>
        </pc:spChg>
        <pc:spChg chg="mod">
          <ac:chgData name="jasper oosterveld" userId="494e95019d0aa032" providerId="LiveId" clId="{87D8056F-2219-47F5-83F9-05B676662649}" dt="2021-10-19T07:55:06.574" v="405" actId="20577"/>
          <ac:spMkLst>
            <pc:docMk/>
            <pc:sldMk cId="3556147421" sldId="2896"/>
            <ac:spMk id="4" creationId="{061A02A4-DB28-45AD-85A8-2A9BEFD5746E}"/>
          </ac:spMkLst>
        </pc:spChg>
        <pc:spChg chg="mod">
          <ac:chgData name="jasper oosterveld" userId="494e95019d0aa032" providerId="LiveId" clId="{87D8056F-2219-47F5-83F9-05B676662649}" dt="2021-10-19T07:55:04.485" v="403"/>
          <ac:spMkLst>
            <pc:docMk/>
            <pc:sldMk cId="3556147421" sldId="2896"/>
            <ac:spMk id="5" creationId="{EC13778C-2C67-4E80-9A96-EC4A4286FDCB}"/>
          </ac:spMkLst>
        </pc:spChg>
        <pc:spChg chg="mod">
          <ac:chgData name="jasper oosterveld" userId="494e95019d0aa032" providerId="LiveId" clId="{87D8056F-2219-47F5-83F9-05B676662649}" dt="2021-10-19T07:56:06.056" v="417" actId="108"/>
          <ac:spMkLst>
            <pc:docMk/>
            <pc:sldMk cId="3556147421" sldId="2896"/>
            <ac:spMk id="8" creationId="{C9FC1766-5DE6-4D9C-856D-2BEF41EA0259}"/>
          </ac:spMkLst>
        </pc:spChg>
        <pc:spChg chg="mod">
          <ac:chgData name="jasper oosterveld" userId="494e95019d0aa032" providerId="LiveId" clId="{87D8056F-2219-47F5-83F9-05B676662649}" dt="2021-10-19T07:56:20.064" v="421" actId="1076"/>
          <ac:spMkLst>
            <pc:docMk/>
            <pc:sldMk cId="3556147421" sldId="2896"/>
            <ac:spMk id="11" creationId="{E39A18C0-1F43-4DBC-94E5-2BD8E52B739F}"/>
          </ac:spMkLst>
        </pc:spChg>
        <pc:spChg chg="mod topLvl">
          <ac:chgData name="jasper oosterveld" userId="494e95019d0aa032" providerId="LiveId" clId="{87D8056F-2219-47F5-83F9-05B676662649}" dt="2021-10-19T07:55:59.369" v="415" actId="404"/>
          <ac:spMkLst>
            <pc:docMk/>
            <pc:sldMk cId="3556147421" sldId="2896"/>
            <ac:spMk id="13" creationId="{BCE6A761-BB7C-45DF-BE77-4CF429DD3829}"/>
          </ac:spMkLst>
        </pc:spChg>
        <pc:spChg chg="mod">
          <ac:chgData name="jasper oosterveld" userId="494e95019d0aa032" providerId="LiveId" clId="{87D8056F-2219-47F5-83F9-05B676662649}" dt="2021-10-19T07:56:25.580" v="422" actId="1076"/>
          <ac:spMkLst>
            <pc:docMk/>
            <pc:sldMk cId="3556147421" sldId="2896"/>
            <ac:spMk id="16" creationId="{F08BCE70-AD2F-479D-8D9B-0805CBC1980D}"/>
          </ac:spMkLst>
        </pc:spChg>
        <pc:grpChg chg="add mod">
          <ac:chgData name="jasper oosterveld" userId="494e95019d0aa032" providerId="LiveId" clId="{87D8056F-2219-47F5-83F9-05B676662649}" dt="2021-10-15T12:10:05.601" v="49" actId="1076"/>
          <ac:grpSpMkLst>
            <pc:docMk/>
            <pc:sldMk cId="3556147421" sldId="2896"/>
            <ac:grpSpMk id="6" creationId="{6FFD9471-51FF-46BA-BF19-78B1F3F7881A}"/>
          </ac:grpSpMkLst>
        </pc:grpChg>
        <pc:grpChg chg="add mod">
          <ac:chgData name="jasper oosterveld" userId="494e95019d0aa032" providerId="LiveId" clId="{87D8056F-2219-47F5-83F9-05B676662649}" dt="2021-10-15T12:10:08.150" v="51" actId="1076"/>
          <ac:grpSpMkLst>
            <pc:docMk/>
            <pc:sldMk cId="3556147421" sldId="2896"/>
            <ac:grpSpMk id="9" creationId="{C8BDAC7A-2825-486E-A8F8-4146AE8B1ABD}"/>
          </ac:grpSpMkLst>
        </pc:grpChg>
        <pc:grpChg chg="add del mod">
          <ac:chgData name="jasper oosterveld" userId="494e95019d0aa032" providerId="LiveId" clId="{87D8056F-2219-47F5-83F9-05B676662649}" dt="2021-10-19T07:55:28.009" v="406" actId="165"/>
          <ac:grpSpMkLst>
            <pc:docMk/>
            <pc:sldMk cId="3556147421" sldId="2896"/>
            <ac:grpSpMk id="12" creationId="{B27D14E3-22C1-455C-97DD-5C169FBB1705}"/>
          </ac:grpSpMkLst>
        </pc:grpChg>
        <pc:grpChg chg="add mod">
          <ac:chgData name="jasper oosterveld" userId="494e95019d0aa032" providerId="LiveId" clId="{87D8056F-2219-47F5-83F9-05B676662649}" dt="2021-10-15T12:10:06.919" v="50" actId="1076"/>
          <ac:grpSpMkLst>
            <pc:docMk/>
            <pc:sldMk cId="3556147421" sldId="2896"/>
            <ac:grpSpMk id="15" creationId="{B2F4A687-BD1D-43A0-BF35-EC6E5AFA1E69}"/>
          </ac:grpSpMkLst>
        </pc:grpChg>
        <pc:picChg chg="mod">
          <ac:chgData name="jasper oosterveld" userId="494e95019d0aa032" providerId="LiveId" clId="{87D8056F-2219-47F5-83F9-05B676662649}" dt="2021-10-15T12:09:59.193" v="45"/>
          <ac:picMkLst>
            <pc:docMk/>
            <pc:sldMk cId="3556147421" sldId="2896"/>
            <ac:picMk id="7" creationId="{E48E62C3-B14C-46F6-AF83-628344B8D0A9}"/>
          </ac:picMkLst>
        </pc:picChg>
        <pc:picChg chg="mod">
          <ac:chgData name="jasper oosterveld" userId="494e95019d0aa032" providerId="LiveId" clId="{87D8056F-2219-47F5-83F9-05B676662649}" dt="2021-10-15T12:09:59.193" v="45"/>
          <ac:picMkLst>
            <pc:docMk/>
            <pc:sldMk cId="3556147421" sldId="2896"/>
            <ac:picMk id="10" creationId="{ABD24B58-3722-4171-B320-7D34C87DA291}"/>
          </ac:picMkLst>
        </pc:picChg>
        <pc:picChg chg="mod topLvl">
          <ac:chgData name="jasper oosterveld" userId="494e95019d0aa032" providerId="LiveId" clId="{87D8056F-2219-47F5-83F9-05B676662649}" dt="2021-10-19T07:55:28.009" v="406" actId="165"/>
          <ac:picMkLst>
            <pc:docMk/>
            <pc:sldMk cId="3556147421" sldId="2896"/>
            <ac:picMk id="14" creationId="{7EB1705E-6B2C-4930-BB6A-B2235C5C126E}"/>
          </ac:picMkLst>
        </pc:picChg>
        <pc:picChg chg="mod">
          <ac:chgData name="jasper oosterveld" userId="494e95019d0aa032" providerId="LiveId" clId="{87D8056F-2219-47F5-83F9-05B676662649}" dt="2021-10-15T12:09:59.193" v="45"/>
          <ac:picMkLst>
            <pc:docMk/>
            <pc:sldMk cId="3556147421" sldId="2896"/>
            <ac:picMk id="17" creationId="{548D5FE6-CAE8-4376-B0D8-F267795CDB6F}"/>
          </ac:picMkLst>
        </pc:picChg>
      </pc:sldChg>
      <pc:sldChg chg="modSp new mod modAnim">
        <pc:chgData name="jasper oosterveld" userId="494e95019d0aa032" providerId="LiveId" clId="{87D8056F-2219-47F5-83F9-05B676662649}" dt="2021-10-22T15:07:30.817" v="4925"/>
        <pc:sldMkLst>
          <pc:docMk/>
          <pc:sldMk cId="3356230178" sldId="2897"/>
        </pc:sldMkLst>
        <pc:spChg chg="mod">
          <ac:chgData name="jasper oosterveld" userId="494e95019d0aa032" providerId="LiveId" clId="{87D8056F-2219-47F5-83F9-05B676662649}" dt="2021-10-20T15:29:09.535" v="3021" actId="20577"/>
          <ac:spMkLst>
            <pc:docMk/>
            <pc:sldMk cId="3356230178" sldId="2897"/>
            <ac:spMk id="2" creationId="{28E14300-C8C9-4DC0-9AEC-AB37F9208874}"/>
          </ac:spMkLst>
        </pc:spChg>
        <pc:spChg chg="mod">
          <ac:chgData name="jasper oosterveld" userId="494e95019d0aa032" providerId="LiveId" clId="{87D8056F-2219-47F5-83F9-05B676662649}" dt="2021-10-15T12:11:11.566" v="69" actId="20577"/>
          <ac:spMkLst>
            <pc:docMk/>
            <pc:sldMk cId="3356230178" sldId="2897"/>
            <ac:spMk id="3" creationId="{5C837DBF-FF8B-4F5E-B54B-838C8E065B8C}"/>
          </ac:spMkLst>
        </pc:spChg>
        <pc:spChg chg="mod">
          <ac:chgData name="jasper oosterveld" userId="494e95019d0aa032" providerId="LiveId" clId="{87D8056F-2219-47F5-83F9-05B676662649}" dt="2021-10-19T07:56:36.958" v="425" actId="20577"/>
          <ac:spMkLst>
            <pc:docMk/>
            <pc:sldMk cId="3356230178" sldId="2897"/>
            <ac:spMk id="4" creationId="{D9A4E76B-D516-4C2D-8380-EB840F566889}"/>
          </ac:spMkLst>
        </pc:spChg>
        <pc:spChg chg="mod">
          <ac:chgData name="jasper oosterveld" userId="494e95019d0aa032" providerId="LiveId" clId="{87D8056F-2219-47F5-83F9-05B676662649}" dt="2021-10-19T07:56:34.452" v="423"/>
          <ac:spMkLst>
            <pc:docMk/>
            <pc:sldMk cId="3356230178" sldId="2897"/>
            <ac:spMk id="5" creationId="{77AD445E-1057-4165-AA18-8FC62557A888}"/>
          </ac:spMkLst>
        </pc:spChg>
      </pc:sldChg>
      <pc:sldChg chg="addSp modSp new mod modClrScheme modAnim chgLayout">
        <pc:chgData name="jasper oosterveld" userId="494e95019d0aa032" providerId="LiveId" clId="{87D8056F-2219-47F5-83F9-05B676662649}" dt="2021-10-22T15:07:40.792" v="4928"/>
        <pc:sldMkLst>
          <pc:docMk/>
          <pc:sldMk cId="3322536847" sldId="2898"/>
        </pc:sldMkLst>
        <pc:spChg chg="add mod">
          <ac:chgData name="jasper oosterveld" userId="494e95019d0aa032" providerId="LiveId" clId="{87D8056F-2219-47F5-83F9-05B676662649}" dt="2021-10-15T12:13:44.214" v="74"/>
          <ac:spMkLst>
            <pc:docMk/>
            <pc:sldMk cId="3322536847" sldId="2898"/>
            <ac:spMk id="2" creationId="{BEAD6D56-A825-40B4-957B-F6BC8AB7C6E5}"/>
          </ac:spMkLst>
        </pc:spChg>
        <pc:spChg chg="add mod">
          <ac:chgData name="jasper oosterveld" userId="494e95019d0aa032" providerId="LiveId" clId="{87D8056F-2219-47F5-83F9-05B676662649}" dt="2021-10-15T12:13:47.077" v="75" actId="1076"/>
          <ac:spMkLst>
            <pc:docMk/>
            <pc:sldMk cId="3322536847" sldId="2898"/>
            <ac:spMk id="3" creationId="{1D8C01AB-809A-453A-8ACD-86C0AB96EFFF}"/>
          </ac:spMkLst>
        </pc:spChg>
        <pc:spChg chg="add mod">
          <ac:chgData name="jasper oosterveld" userId="494e95019d0aa032" providerId="LiveId" clId="{87D8056F-2219-47F5-83F9-05B676662649}" dt="2021-10-19T08:13:19.695" v="706" actId="20577"/>
          <ac:spMkLst>
            <pc:docMk/>
            <pc:sldMk cId="3322536847" sldId="2898"/>
            <ac:spMk id="4" creationId="{5F3F4EDA-646A-495D-8ECD-DD4535BCACA7}"/>
          </ac:spMkLst>
        </pc:spChg>
        <pc:spChg chg="add mod">
          <ac:chgData name="jasper oosterveld" userId="494e95019d0aa032" providerId="LiveId" clId="{87D8056F-2219-47F5-83F9-05B676662649}" dt="2021-10-19T08:11:44.982" v="704" actId="20577"/>
          <ac:spMkLst>
            <pc:docMk/>
            <pc:sldMk cId="3322536847" sldId="2898"/>
            <ac:spMk id="5" creationId="{8410F3B8-0154-49BE-80C1-77D51800D587}"/>
          </ac:spMkLst>
        </pc:spChg>
      </pc:sldChg>
      <pc:sldChg chg="modSp new mod modAnim">
        <pc:chgData name="jasper oosterveld" userId="494e95019d0aa032" providerId="LiveId" clId="{87D8056F-2219-47F5-83F9-05B676662649}" dt="2021-10-22T15:07:57.592" v="4935"/>
        <pc:sldMkLst>
          <pc:docMk/>
          <pc:sldMk cId="510579164" sldId="2899"/>
        </pc:sldMkLst>
        <pc:spChg chg="mod">
          <ac:chgData name="jasper oosterveld" userId="494e95019d0aa032" providerId="LiveId" clId="{87D8056F-2219-47F5-83F9-05B676662649}" dt="2021-10-20T15:33:07.314" v="3048" actId="20577"/>
          <ac:spMkLst>
            <pc:docMk/>
            <pc:sldMk cId="510579164" sldId="2899"/>
            <ac:spMk id="2" creationId="{48537E43-79C4-4757-9AF4-212B4C37790E}"/>
          </ac:spMkLst>
        </pc:spChg>
        <pc:spChg chg="mod">
          <ac:chgData name="jasper oosterveld" userId="494e95019d0aa032" providerId="LiveId" clId="{87D8056F-2219-47F5-83F9-05B676662649}" dt="2021-10-19T08:14:41.532" v="714" actId="14100"/>
          <ac:spMkLst>
            <pc:docMk/>
            <pc:sldMk cId="510579164" sldId="2899"/>
            <ac:spMk id="3" creationId="{CC409DA5-2EE4-4BB5-817F-309BBF5CCB5E}"/>
          </ac:spMkLst>
        </pc:spChg>
        <pc:spChg chg="mod">
          <ac:chgData name="jasper oosterveld" userId="494e95019d0aa032" providerId="LiveId" clId="{87D8056F-2219-47F5-83F9-05B676662649}" dt="2021-10-19T08:14:06.413" v="713" actId="20577"/>
          <ac:spMkLst>
            <pc:docMk/>
            <pc:sldMk cId="510579164" sldId="2899"/>
            <ac:spMk id="4" creationId="{EEEC4868-89EF-40F0-9CAD-B67D9379457F}"/>
          </ac:spMkLst>
        </pc:spChg>
        <pc:spChg chg="mod">
          <ac:chgData name="jasper oosterveld" userId="494e95019d0aa032" providerId="LiveId" clId="{87D8056F-2219-47F5-83F9-05B676662649}" dt="2021-10-19T08:14:03.788" v="711"/>
          <ac:spMkLst>
            <pc:docMk/>
            <pc:sldMk cId="510579164" sldId="2899"/>
            <ac:spMk id="5" creationId="{A7EFF1CE-6AFA-4EFF-A870-BB476EA4EA27}"/>
          </ac:spMkLst>
        </pc:spChg>
      </pc:sldChg>
      <pc:sldChg chg="modSp new mod modAnim">
        <pc:chgData name="jasper oosterveld" userId="494e95019d0aa032" providerId="LiveId" clId="{87D8056F-2219-47F5-83F9-05B676662649}" dt="2021-10-22T15:08:04.591" v="4938"/>
        <pc:sldMkLst>
          <pc:docMk/>
          <pc:sldMk cId="341545786" sldId="2900"/>
        </pc:sldMkLst>
        <pc:spChg chg="mod">
          <ac:chgData name="jasper oosterveld" userId="494e95019d0aa032" providerId="LiveId" clId="{87D8056F-2219-47F5-83F9-05B676662649}" dt="2021-10-15T12:16:03.252" v="82" actId="1076"/>
          <ac:spMkLst>
            <pc:docMk/>
            <pc:sldMk cId="341545786" sldId="2900"/>
            <ac:spMk id="2" creationId="{43F0C055-F448-498A-91F1-AB30412743E6}"/>
          </ac:spMkLst>
        </pc:spChg>
        <pc:spChg chg="mod">
          <ac:chgData name="jasper oosterveld" userId="494e95019d0aa032" providerId="LiveId" clId="{87D8056F-2219-47F5-83F9-05B676662649}" dt="2021-10-15T12:15:59.447" v="81"/>
          <ac:spMkLst>
            <pc:docMk/>
            <pc:sldMk cId="341545786" sldId="2900"/>
            <ac:spMk id="3" creationId="{F4E631DC-DBBA-4BCB-87A2-4B38AB65658A}"/>
          </ac:spMkLst>
        </pc:spChg>
        <pc:spChg chg="mod">
          <ac:chgData name="jasper oosterveld" userId="494e95019d0aa032" providerId="LiveId" clId="{87D8056F-2219-47F5-83F9-05B676662649}" dt="2021-10-19T08:15:31.277" v="779" actId="20577"/>
          <ac:spMkLst>
            <pc:docMk/>
            <pc:sldMk cId="341545786" sldId="2900"/>
            <ac:spMk id="4" creationId="{B6162055-31C5-47A5-B8E1-BCDE310A5313}"/>
          </ac:spMkLst>
        </pc:spChg>
        <pc:spChg chg="mod">
          <ac:chgData name="jasper oosterveld" userId="494e95019d0aa032" providerId="LiveId" clId="{87D8056F-2219-47F5-83F9-05B676662649}" dt="2021-10-19T08:15:33.744" v="780"/>
          <ac:spMkLst>
            <pc:docMk/>
            <pc:sldMk cId="341545786" sldId="2900"/>
            <ac:spMk id="5" creationId="{B07D8282-CBCC-4CCF-B7BB-2304F37C8327}"/>
          </ac:spMkLst>
        </pc:spChg>
      </pc:sldChg>
      <pc:sldChg chg="modSp add mod modAnim">
        <pc:chgData name="jasper oosterveld" userId="494e95019d0aa032" providerId="LiveId" clId="{87D8056F-2219-47F5-83F9-05B676662649}" dt="2021-10-22T15:08:09.102" v="4939"/>
        <pc:sldMkLst>
          <pc:docMk/>
          <pc:sldMk cId="3994423939" sldId="2901"/>
        </pc:sldMkLst>
        <pc:spChg chg="mod">
          <ac:chgData name="jasper oosterveld" userId="494e95019d0aa032" providerId="LiveId" clId="{87D8056F-2219-47F5-83F9-05B676662649}" dt="2021-10-20T15:31:50.286" v="3037" actId="20577"/>
          <ac:spMkLst>
            <pc:docMk/>
            <pc:sldMk cId="3994423939" sldId="2901"/>
            <ac:spMk id="2" creationId="{43F0C055-F448-498A-91F1-AB30412743E6}"/>
          </ac:spMkLst>
        </pc:spChg>
        <pc:spChg chg="mod">
          <ac:chgData name="jasper oosterveld" userId="494e95019d0aa032" providerId="LiveId" clId="{87D8056F-2219-47F5-83F9-05B676662649}" dt="2021-10-15T12:17:09.130" v="85"/>
          <ac:spMkLst>
            <pc:docMk/>
            <pc:sldMk cId="3994423939" sldId="2901"/>
            <ac:spMk id="3" creationId="{F4E631DC-DBBA-4BCB-87A2-4B38AB65658A}"/>
          </ac:spMkLst>
        </pc:spChg>
        <pc:spChg chg="mod">
          <ac:chgData name="jasper oosterveld" userId="494e95019d0aa032" providerId="LiveId" clId="{87D8056F-2219-47F5-83F9-05B676662649}" dt="2021-10-20T15:31:35.082" v="3022"/>
          <ac:spMkLst>
            <pc:docMk/>
            <pc:sldMk cId="3994423939" sldId="2901"/>
            <ac:spMk id="4" creationId="{B6162055-31C5-47A5-B8E1-BCDE310A5313}"/>
          </ac:spMkLst>
        </pc:spChg>
        <pc:spChg chg="mod">
          <ac:chgData name="jasper oosterveld" userId="494e95019d0aa032" providerId="LiveId" clId="{87D8056F-2219-47F5-83F9-05B676662649}" dt="2021-10-19T08:16:43.386" v="781"/>
          <ac:spMkLst>
            <pc:docMk/>
            <pc:sldMk cId="3994423939" sldId="2901"/>
            <ac:spMk id="5" creationId="{B07D8282-CBCC-4CCF-B7BB-2304F37C8327}"/>
          </ac:spMkLst>
        </pc:spChg>
      </pc:sldChg>
      <pc:sldChg chg="addSp modSp new mod modClrScheme modAnim chgLayout">
        <pc:chgData name="jasper oosterveld" userId="494e95019d0aa032" providerId="LiveId" clId="{87D8056F-2219-47F5-83F9-05B676662649}" dt="2021-10-22T15:08:14.873" v="4941"/>
        <pc:sldMkLst>
          <pc:docMk/>
          <pc:sldMk cId="3171639902" sldId="2902"/>
        </pc:sldMkLst>
        <pc:spChg chg="add mod">
          <ac:chgData name="jasper oosterveld" userId="494e95019d0aa032" providerId="LiveId" clId="{87D8056F-2219-47F5-83F9-05B676662649}" dt="2021-10-15T12:19:15.292" v="92" actId="20577"/>
          <ac:spMkLst>
            <pc:docMk/>
            <pc:sldMk cId="3171639902" sldId="2902"/>
            <ac:spMk id="2" creationId="{4C868BC2-D623-4624-9380-2589B86F2DCA}"/>
          </ac:spMkLst>
        </pc:spChg>
        <pc:spChg chg="add mod">
          <ac:chgData name="jasper oosterveld" userId="494e95019d0aa032" providerId="LiveId" clId="{87D8056F-2219-47F5-83F9-05B676662649}" dt="2021-10-19T08:24:56.952" v="1152" actId="12"/>
          <ac:spMkLst>
            <pc:docMk/>
            <pc:sldMk cId="3171639902" sldId="2902"/>
            <ac:spMk id="3" creationId="{A3ED9D09-A7CF-4980-9135-8CD078ECFB46}"/>
          </ac:spMkLst>
        </pc:spChg>
        <pc:spChg chg="add mod">
          <ac:chgData name="jasper oosterveld" userId="494e95019d0aa032" providerId="LiveId" clId="{87D8056F-2219-47F5-83F9-05B676662649}" dt="2021-10-19T08:21:54.829" v="1104" actId="20577"/>
          <ac:spMkLst>
            <pc:docMk/>
            <pc:sldMk cId="3171639902" sldId="2902"/>
            <ac:spMk id="4" creationId="{49BE3371-CB69-476F-9E4A-755776E55055}"/>
          </ac:spMkLst>
        </pc:spChg>
        <pc:spChg chg="add mod">
          <ac:chgData name="jasper oosterveld" userId="494e95019d0aa032" providerId="LiveId" clId="{87D8056F-2219-47F5-83F9-05B676662649}" dt="2021-10-19T08:22:55.434" v="1146" actId="20577"/>
          <ac:spMkLst>
            <pc:docMk/>
            <pc:sldMk cId="3171639902" sldId="2902"/>
            <ac:spMk id="5" creationId="{D63FC129-C04E-4735-822C-F90A5640917A}"/>
          </ac:spMkLst>
        </pc:spChg>
      </pc:sldChg>
      <pc:sldChg chg="addSp modSp add mod modAnim">
        <pc:chgData name="jasper oosterveld" userId="494e95019d0aa032" providerId="LiveId" clId="{87D8056F-2219-47F5-83F9-05B676662649}" dt="2021-10-22T15:08:21.482" v="4943"/>
        <pc:sldMkLst>
          <pc:docMk/>
          <pc:sldMk cId="2655810123" sldId="2903"/>
        </pc:sldMkLst>
        <pc:spChg chg="mod">
          <ac:chgData name="jasper oosterveld" userId="494e95019d0aa032" providerId="LiveId" clId="{87D8056F-2219-47F5-83F9-05B676662649}" dt="2021-10-15T12:20:31.486" v="94"/>
          <ac:spMkLst>
            <pc:docMk/>
            <pc:sldMk cId="2655810123" sldId="2903"/>
            <ac:spMk id="2" creationId="{4C868BC2-D623-4624-9380-2589B86F2DCA}"/>
          </ac:spMkLst>
        </pc:spChg>
        <pc:spChg chg="mod">
          <ac:chgData name="jasper oosterveld" userId="494e95019d0aa032" providerId="LiveId" clId="{87D8056F-2219-47F5-83F9-05B676662649}" dt="2021-10-19T08:24:53.199" v="1151" actId="6549"/>
          <ac:spMkLst>
            <pc:docMk/>
            <pc:sldMk cId="2655810123" sldId="2903"/>
            <ac:spMk id="3" creationId="{A3ED9D09-A7CF-4980-9135-8CD078ECFB46}"/>
          </ac:spMkLst>
        </pc:spChg>
        <pc:spChg chg="mod">
          <ac:chgData name="jasper oosterveld" userId="494e95019d0aa032" providerId="LiveId" clId="{87D8056F-2219-47F5-83F9-05B676662649}" dt="2021-10-19T08:24:21.890" v="1149" actId="20577"/>
          <ac:spMkLst>
            <pc:docMk/>
            <pc:sldMk cId="2655810123" sldId="2903"/>
            <ac:spMk id="4" creationId="{49BE3371-CB69-476F-9E4A-755776E55055}"/>
          </ac:spMkLst>
        </pc:spChg>
        <pc:spChg chg="mod">
          <ac:chgData name="jasper oosterveld" userId="494e95019d0aa032" providerId="LiveId" clId="{87D8056F-2219-47F5-83F9-05B676662649}" dt="2021-10-19T08:24:19.326" v="1147"/>
          <ac:spMkLst>
            <pc:docMk/>
            <pc:sldMk cId="2655810123" sldId="2903"/>
            <ac:spMk id="5" creationId="{D63FC129-C04E-4735-822C-F90A5640917A}"/>
          </ac:spMkLst>
        </pc:spChg>
        <pc:spChg chg="add mod">
          <ac:chgData name="jasper oosterveld" userId="494e95019d0aa032" providerId="LiveId" clId="{87D8056F-2219-47F5-83F9-05B676662649}" dt="2021-10-19T08:25:49.107" v="1173" actId="1076"/>
          <ac:spMkLst>
            <pc:docMk/>
            <pc:sldMk cId="2655810123" sldId="2903"/>
            <ac:spMk id="6" creationId="{EE9C4E41-B58B-4BD2-9D12-BCF3D1A69E0B}"/>
          </ac:spMkLst>
        </pc:spChg>
      </pc:sldChg>
      <pc:sldChg chg="modSp add mod">
        <pc:chgData name="jasper oosterveld" userId="494e95019d0aa032" providerId="LiveId" clId="{87D8056F-2219-47F5-83F9-05B676662649}" dt="2021-10-23T08:08:06.812" v="5143" actId="20577"/>
        <pc:sldMkLst>
          <pc:docMk/>
          <pc:sldMk cId="2159773819" sldId="2904"/>
        </pc:sldMkLst>
        <pc:spChg chg="mod">
          <ac:chgData name="jasper oosterveld" userId="494e95019d0aa032" providerId="LiveId" clId="{87D8056F-2219-47F5-83F9-05B676662649}" dt="2021-10-15T12:23:59.421" v="97"/>
          <ac:spMkLst>
            <pc:docMk/>
            <pc:sldMk cId="2159773819" sldId="2904"/>
            <ac:spMk id="2" creationId="{4C868BC2-D623-4624-9380-2589B86F2DCA}"/>
          </ac:spMkLst>
        </pc:spChg>
        <pc:spChg chg="mod">
          <ac:chgData name="jasper oosterveld" userId="494e95019d0aa032" providerId="LiveId" clId="{87D8056F-2219-47F5-83F9-05B676662649}" dt="2021-10-23T08:08:06.812" v="5143" actId="20577"/>
          <ac:spMkLst>
            <pc:docMk/>
            <pc:sldMk cId="2159773819" sldId="2904"/>
            <ac:spMk id="3" creationId="{A3ED9D09-A7CF-4980-9135-8CD078ECFB46}"/>
          </ac:spMkLst>
        </pc:spChg>
        <pc:spChg chg="mod">
          <ac:chgData name="jasper oosterveld" userId="494e95019d0aa032" providerId="LiveId" clId="{87D8056F-2219-47F5-83F9-05B676662649}" dt="2021-10-19T08:26:03.891" v="1176" actId="20577"/>
          <ac:spMkLst>
            <pc:docMk/>
            <pc:sldMk cId="2159773819" sldId="2904"/>
            <ac:spMk id="4" creationId="{49BE3371-CB69-476F-9E4A-755776E55055}"/>
          </ac:spMkLst>
        </pc:spChg>
        <pc:spChg chg="mod">
          <ac:chgData name="jasper oosterveld" userId="494e95019d0aa032" providerId="LiveId" clId="{87D8056F-2219-47F5-83F9-05B676662649}" dt="2021-10-19T08:25:59.740" v="1174"/>
          <ac:spMkLst>
            <pc:docMk/>
            <pc:sldMk cId="2159773819" sldId="2904"/>
            <ac:spMk id="5" creationId="{D63FC129-C04E-4735-822C-F90A5640917A}"/>
          </ac:spMkLst>
        </pc:spChg>
      </pc:sldChg>
      <pc:sldChg chg="modSp add mod modAnim">
        <pc:chgData name="jasper oosterveld" userId="494e95019d0aa032" providerId="LiveId" clId="{87D8056F-2219-47F5-83F9-05B676662649}" dt="2021-10-22T15:08:33.038" v="4945"/>
        <pc:sldMkLst>
          <pc:docMk/>
          <pc:sldMk cId="2417188685" sldId="2905"/>
        </pc:sldMkLst>
        <pc:spChg chg="mod">
          <ac:chgData name="jasper oosterveld" userId="494e95019d0aa032" providerId="LiveId" clId="{87D8056F-2219-47F5-83F9-05B676662649}" dt="2021-10-15T12:24:25.805" v="100"/>
          <ac:spMkLst>
            <pc:docMk/>
            <pc:sldMk cId="2417188685" sldId="2905"/>
            <ac:spMk id="2" creationId="{4C868BC2-D623-4624-9380-2589B86F2DCA}"/>
          </ac:spMkLst>
        </pc:spChg>
        <pc:spChg chg="mod">
          <ac:chgData name="jasper oosterveld" userId="494e95019d0aa032" providerId="LiveId" clId="{87D8056F-2219-47F5-83F9-05B676662649}" dt="2021-10-19T08:25:11.562" v="1157" actId="6549"/>
          <ac:spMkLst>
            <pc:docMk/>
            <pc:sldMk cId="2417188685" sldId="2905"/>
            <ac:spMk id="3" creationId="{A3ED9D09-A7CF-4980-9135-8CD078ECFB46}"/>
          </ac:spMkLst>
        </pc:spChg>
        <pc:spChg chg="mod">
          <ac:chgData name="jasper oosterveld" userId="494e95019d0aa032" providerId="LiveId" clId="{87D8056F-2219-47F5-83F9-05B676662649}" dt="2021-10-19T08:32:44.092" v="1279" actId="20577"/>
          <ac:spMkLst>
            <pc:docMk/>
            <pc:sldMk cId="2417188685" sldId="2905"/>
            <ac:spMk id="4" creationId="{49BE3371-CB69-476F-9E4A-755776E55055}"/>
          </ac:spMkLst>
        </pc:spChg>
        <pc:spChg chg="mod">
          <ac:chgData name="jasper oosterveld" userId="494e95019d0aa032" providerId="LiveId" clId="{87D8056F-2219-47F5-83F9-05B676662649}" dt="2021-10-19T08:32:09.545" v="1185"/>
          <ac:spMkLst>
            <pc:docMk/>
            <pc:sldMk cId="2417188685" sldId="2905"/>
            <ac:spMk id="5" creationId="{D63FC129-C04E-4735-822C-F90A5640917A}"/>
          </ac:spMkLst>
        </pc:spChg>
      </pc:sldChg>
      <pc:sldChg chg="addSp delSp modSp new del mod ord">
        <pc:chgData name="jasper oosterveld" userId="494e95019d0aa032" providerId="LiveId" clId="{87D8056F-2219-47F5-83F9-05B676662649}" dt="2021-10-19T08:33:12.805" v="1281" actId="47"/>
        <pc:sldMkLst>
          <pc:docMk/>
          <pc:sldMk cId="2869989401" sldId="2906"/>
        </pc:sldMkLst>
        <pc:spChg chg="del">
          <ac:chgData name="jasper oosterveld" userId="494e95019d0aa032" providerId="LiveId" clId="{87D8056F-2219-47F5-83F9-05B676662649}" dt="2021-10-15T12:28:16.330" v="103" actId="478"/>
          <ac:spMkLst>
            <pc:docMk/>
            <pc:sldMk cId="2869989401" sldId="2906"/>
            <ac:spMk id="2" creationId="{0B7BA3F1-C72D-491A-8B63-373E9A087978}"/>
          </ac:spMkLst>
        </pc:spChg>
        <pc:spChg chg="mod">
          <ac:chgData name="jasper oosterveld" userId="494e95019d0aa032" providerId="LiveId" clId="{87D8056F-2219-47F5-83F9-05B676662649}" dt="2021-10-15T12:28:22.099" v="105"/>
          <ac:spMkLst>
            <pc:docMk/>
            <pc:sldMk cId="2869989401" sldId="2906"/>
            <ac:spMk id="3" creationId="{1B5C0C23-835B-4F10-B048-AD4FEB92A997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6" creationId="{7BB2B8B8-5FD1-4B35-9371-849EDC621DA4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7" creationId="{3AF5B677-DC78-45F2-ACDC-94D0C0995952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8" creationId="{E0CF34D8-82C3-468B-B886-70293A9B8BFB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9" creationId="{94DC251E-91F3-4B22-AB17-DD1D5AC68F3D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0" creationId="{E3D1DD7E-1C43-4E3A-AB86-A60156772C36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1" creationId="{549D6048-6A17-420A-BED5-EEFCF6B6CD2C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2" creationId="{21EE00F6-E04E-4F59-B7BF-53D035AC5650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3" creationId="{4BEE14D1-B18B-490F-A2CC-21734F19D85E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4" creationId="{7F5F7789-D5AB-43C0-9C28-1F62EBBEA728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5" creationId="{04482945-230A-4EE2-B0FC-93E5F28EF9A4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18" creationId="{2E0ECF7D-55A0-4486-B9BA-1A5B163F8397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2" creationId="{5F764FBC-32B2-4FB2-8832-78FF769AB46E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5" creationId="{223D392E-8F9E-4F25-B83A-7E37066A4028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6" creationId="{13F2D257-6C3A-4481-B5F3-A77DC8F91AEC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7" creationId="{3A04D3CA-A883-4D28-BBDD-F7088337A497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8" creationId="{B9BBF3B5-D59F-4DB8-8658-12C4C12593E1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29" creationId="{F2170923-17B3-4C9C-8FF2-8A682C0DF2AA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30" creationId="{3E0F8450-8014-4094-91EE-D73435F5F111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31" creationId="{A0A432A9-4DA4-41A1-AA85-A70A1471F2A7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32" creationId="{5A505227-112D-4C6F-9992-3F2A0C693083}"/>
          </ac:spMkLst>
        </pc:spChg>
        <pc:spChg chg="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33" creationId="{3E9A713B-BDE6-4977-B959-A6033E27A5B0}"/>
          </ac:spMkLst>
        </pc:spChg>
        <pc:spChg chg="add mod">
          <ac:chgData name="jasper oosterveld" userId="494e95019d0aa032" providerId="LiveId" clId="{87D8056F-2219-47F5-83F9-05B676662649}" dt="2021-10-15T12:28:16.607" v="104"/>
          <ac:spMkLst>
            <pc:docMk/>
            <pc:sldMk cId="2869989401" sldId="2906"/>
            <ac:spMk id="34" creationId="{F8E75F9A-40C3-40B7-97BF-339FCE878818}"/>
          </ac:spMkLst>
        </pc:spChg>
        <pc:grpChg chg="add mod">
          <ac:chgData name="jasper oosterveld" userId="494e95019d0aa032" providerId="LiveId" clId="{87D8056F-2219-47F5-83F9-05B676662649}" dt="2021-10-15T12:28:16.607" v="104"/>
          <ac:grpSpMkLst>
            <pc:docMk/>
            <pc:sldMk cId="2869989401" sldId="2906"/>
            <ac:grpSpMk id="24" creationId="{82D4BBB9-7FB2-454F-8391-83F071766493}"/>
          </ac:grpSpMkLst>
        </pc:grpChg>
        <pc:picChg chg="add mod">
          <ac:chgData name="jasper oosterveld" userId="494e95019d0aa032" providerId="LiveId" clId="{87D8056F-2219-47F5-83F9-05B676662649}" dt="2021-10-15T12:28:16.607" v="104"/>
          <ac:picMkLst>
            <pc:docMk/>
            <pc:sldMk cId="2869989401" sldId="2906"/>
            <ac:picMk id="19" creationId="{8451B657-2E1D-4F51-BDB9-2CC7B1F0D7E3}"/>
          </ac:picMkLst>
        </pc:picChg>
        <pc:picChg chg="add mod">
          <ac:chgData name="jasper oosterveld" userId="494e95019d0aa032" providerId="LiveId" clId="{87D8056F-2219-47F5-83F9-05B676662649}" dt="2021-10-15T12:28:16.607" v="104"/>
          <ac:picMkLst>
            <pc:docMk/>
            <pc:sldMk cId="2869989401" sldId="2906"/>
            <ac:picMk id="20" creationId="{0ACA6AA0-370F-40C7-AD2B-24EDF02FE139}"/>
          </ac:picMkLst>
        </pc:picChg>
        <pc:picChg chg="add mod">
          <ac:chgData name="jasper oosterveld" userId="494e95019d0aa032" providerId="LiveId" clId="{87D8056F-2219-47F5-83F9-05B676662649}" dt="2021-10-15T12:28:16.607" v="104"/>
          <ac:picMkLst>
            <pc:docMk/>
            <pc:sldMk cId="2869989401" sldId="2906"/>
            <ac:picMk id="21" creationId="{A91BB83F-C74E-4582-B0CF-E54F2955C47C}"/>
          </ac:picMkLst>
        </pc:picChg>
        <pc:picChg chg="add mod">
          <ac:chgData name="jasper oosterveld" userId="494e95019d0aa032" providerId="LiveId" clId="{87D8056F-2219-47F5-83F9-05B676662649}" dt="2021-10-15T12:28:16.607" v="104"/>
          <ac:picMkLst>
            <pc:docMk/>
            <pc:sldMk cId="2869989401" sldId="2906"/>
            <ac:picMk id="23" creationId="{9D95BE03-9845-465D-B73B-865B1EC3B397}"/>
          </ac:picMkLst>
        </pc:picChg>
        <pc:cxnChg chg="add mod">
          <ac:chgData name="jasper oosterveld" userId="494e95019d0aa032" providerId="LiveId" clId="{87D8056F-2219-47F5-83F9-05B676662649}" dt="2021-10-15T12:28:16.607" v="104"/>
          <ac:cxnSpMkLst>
            <pc:docMk/>
            <pc:sldMk cId="2869989401" sldId="2906"/>
            <ac:cxnSpMk id="16" creationId="{E9A2861C-EE9B-47E3-B736-B0B562BE6F87}"/>
          </ac:cxnSpMkLst>
        </pc:cxnChg>
        <pc:cxnChg chg="add mod">
          <ac:chgData name="jasper oosterveld" userId="494e95019d0aa032" providerId="LiveId" clId="{87D8056F-2219-47F5-83F9-05B676662649}" dt="2021-10-15T12:28:16.607" v="104"/>
          <ac:cxnSpMkLst>
            <pc:docMk/>
            <pc:sldMk cId="2869989401" sldId="2906"/>
            <ac:cxnSpMk id="17" creationId="{6ABEADD1-C306-470E-8817-DB54ACD5436D}"/>
          </ac:cxnSpMkLst>
        </pc:cxnChg>
      </pc:sldChg>
      <pc:sldChg chg="addSp delSp modSp new mod chgLayout">
        <pc:chgData name="jasper oosterveld" userId="494e95019d0aa032" providerId="LiveId" clId="{87D8056F-2219-47F5-83F9-05B676662649}" dt="2021-10-23T08:06:56.453" v="5140" actId="20577"/>
        <pc:sldMkLst>
          <pc:docMk/>
          <pc:sldMk cId="303723093" sldId="2907"/>
        </pc:sldMkLst>
        <pc:spChg chg="del">
          <ac:chgData name="jasper oosterveld" userId="494e95019d0aa032" providerId="LiveId" clId="{87D8056F-2219-47F5-83F9-05B676662649}" dt="2021-10-19T07:43:31.688" v="179" actId="700"/>
          <ac:spMkLst>
            <pc:docMk/>
            <pc:sldMk cId="303723093" sldId="2907"/>
            <ac:spMk id="2" creationId="{9BB09DA2-F68C-41B8-8ABC-46A7F5054BCA}"/>
          </ac:spMkLst>
        </pc:spChg>
        <pc:spChg chg="del">
          <ac:chgData name="jasper oosterveld" userId="494e95019d0aa032" providerId="LiveId" clId="{87D8056F-2219-47F5-83F9-05B676662649}" dt="2021-10-19T07:43:31.688" v="179" actId="700"/>
          <ac:spMkLst>
            <pc:docMk/>
            <pc:sldMk cId="303723093" sldId="2907"/>
            <ac:spMk id="3" creationId="{B36A5D5E-F246-4136-8C90-71D4D801D620}"/>
          </ac:spMkLst>
        </pc:spChg>
        <pc:spChg chg="del">
          <ac:chgData name="jasper oosterveld" userId="494e95019d0aa032" providerId="LiveId" clId="{87D8056F-2219-47F5-83F9-05B676662649}" dt="2021-10-19T07:43:31.688" v="179" actId="700"/>
          <ac:spMkLst>
            <pc:docMk/>
            <pc:sldMk cId="303723093" sldId="2907"/>
            <ac:spMk id="4" creationId="{96754BE1-519A-4ABC-952E-10A3DA4627C7}"/>
          </ac:spMkLst>
        </pc:spChg>
        <pc:spChg chg="del">
          <ac:chgData name="jasper oosterveld" userId="494e95019d0aa032" providerId="LiveId" clId="{87D8056F-2219-47F5-83F9-05B676662649}" dt="2021-10-19T07:43:31.688" v="179" actId="700"/>
          <ac:spMkLst>
            <pc:docMk/>
            <pc:sldMk cId="303723093" sldId="2907"/>
            <ac:spMk id="5" creationId="{2EC54D7A-5696-4A7A-9711-8A1C3903DF16}"/>
          </ac:spMkLst>
        </pc:spChg>
        <pc:spChg chg="add mod ord">
          <ac:chgData name="jasper oosterveld" userId="494e95019d0aa032" providerId="LiveId" clId="{87D8056F-2219-47F5-83F9-05B676662649}" dt="2021-10-19T07:43:43.627" v="211" actId="20577"/>
          <ac:spMkLst>
            <pc:docMk/>
            <pc:sldMk cId="303723093" sldId="2907"/>
            <ac:spMk id="6" creationId="{E8D21088-096A-4B2D-859D-1B629763DE97}"/>
          </ac:spMkLst>
        </pc:spChg>
        <pc:spChg chg="add mod ord">
          <ac:chgData name="jasper oosterveld" userId="494e95019d0aa032" providerId="LiveId" clId="{87D8056F-2219-47F5-83F9-05B676662649}" dt="2021-10-23T08:06:56.453" v="5140" actId="20577"/>
          <ac:spMkLst>
            <pc:docMk/>
            <pc:sldMk cId="303723093" sldId="2907"/>
            <ac:spMk id="7" creationId="{03B25BF9-096E-459F-A81A-02E4BE152892}"/>
          </ac:spMkLst>
        </pc:spChg>
        <pc:spChg chg="add mod ord">
          <ac:chgData name="jasper oosterveld" userId="494e95019d0aa032" providerId="LiveId" clId="{87D8056F-2219-47F5-83F9-05B676662649}" dt="2021-10-19T07:43:35.328" v="181" actId="20577"/>
          <ac:spMkLst>
            <pc:docMk/>
            <pc:sldMk cId="303723093" sldId="2907"/>
            <ac:spMk id="8" creationId="{94E508E1-F919-46CD-A54A-E10B5BCD9035}"/>
          </ac:spMkLst>
        </pc:spChg>
        <pc:spChg chg="add mod ord">
          <ac:chgData name="jasper oosterveld" userId="494e95019d0aa032" providerId="LiveId" clId="{87D8056F-2219-47F5-83F9-05B676662649}" dt="2021-10-19T07:43:39.562" v="193" actId="20577"/>
          <ac:spMkLst>
            <pc:docMk/>
            <pc:sldMk cId="303723093" sldId="2907"/>
            <ac:spMk id="9" creationId="{D133F60E-943C-4663-A528-AA389C2863C3}"/>
          </ac:spMkLst>
        </pc:spChg>
        <pc:picChg chg="add del mod">
          <ac:chgData name="jasper oosterveld" userId="494e95019d0aa032" providerId="LiveId" clId="{87D8056F-2219-47F5-83F9-05B676662649}" dt="2021-10-19T07:44:45.168" v="230"/>
          <ac:picMkLst>
            <pc:docMk/>
            <pc:sldMk cId="303723093" sldId="2907"/>
            <ac:picMk id="10" creationId="{DEDB4AA3-3FFF-4CD4-862D-E65037ACB2E2}"/>
          </ac:picMkLst>
        </pc:picChg>
        <pc:picChg chg="add mod modCrop">
          <ac:chgData name="jasper oosterveld" userId="494e95019d0aa032" providerId="LiveId" clId="{87D8056F-2219-47F5-83F9-05B676662649}" dt="2021-10-19T07:48:24.057" v="249" actId="1076"/>
          <ac:picMkLst>
            <pc:docMk/>
            <pc:sldMk cId="303723093" sldId="2907"/>
            <ac:picMk id="12" creationId="{BB53A731-DBA6-4979-ADCE-40CE7FD817AF}"/>
          </ac:picMkLst>
        </pc:picChg>
      </pc:sldChg>
      <pc:sldChg chg="addSp delSp modSp new mod modClrScheme chgLayout">
        <pc:chgData name="jasper oosterveld" userId="494e95019d0aa032" providerId="LiveId" clId="{87D8056F-2219-47F5-83F9-05B676662649}" dt="2021-10-19T08:08:44.712" v="603" actId="20577"/>
        <pc:sldMkLst>
          <pc:docMk/>
          <pc:sldMk cId="90087366" sldId="2908"/>
        </pc:sldMkLst>
        <pc:spChg chg="del mod ord">
          <ac:chgData name="jasper oosterveld" userId="494e95019d0aa032" providerId="LiveId" clId="{87D8056F-2219-47F5-83F9-05B676662649}" dt="2021-10-19T07:52:57.024" v="286" actId="700"/>
          <ac:spMkLst>
            <pc:docMk/>
            <pc:sldMk cId="90087366" sldId="2908"/>
            <ac:spMk id="2" creationId="{363D8125-D26D-4458-8B08-E98B9E5B922B}"/>
          </ac:spMkLst>
        </pc:spChg>
        <pc:spChg chg="del mod ord">
          <ac:chgData name="jasper oosterveld" userId="494e95019d0aa032" providerId="LiveId" clId="{87D8056F-2219-47F5-83F9-05B676662649}" dt="2021-10-19T07:52:57.024" v="286" actId="700"/>
          <ac:spMkLst>
            <pc:docMk/>
            <pc:sldMk cId="90087366" sldId="2908"/>
            <ac:spMk id="3" creationId="{A0CED195-FB97-4D06-966C-4814C1398479}"/>
          </ac:spMkLst>
        </pc:spChg>
        <pc:spChg chg="del mod ord">
          <ac:chgData name="jasper oosterveld" userId="494e95019d0aa032" providerId="LiveId" clId="{87D8056F-2219-47F5-83F9-05B676662649}" dt="2021-10-19T07:52:57.024" v="286" actId="700"/>
          <ac:spMkLst>
            <pc:docMk/>
            <pc:sldMk cId="90087366" sldId="2908"/>
            <ac:spMk id="4" creationId="{ECF8562A-8D24-4868-9AC6-8A25F5581012}"/>
          </ac:spMkLst>
        </pc:spChg>
        <pc:spChg chg="del mod ord">
          <ac:chgData name="jasper oosterveld" userId="494e95019d0aa032" providerId="LiveId" clId="{87D8056F-2219-47F5-83F9-05B676662649}" dt="2021-10-19T07:52:57.024" v="286" actId="700"/>
          <ac:spMkLst>
            <pc:docMk/>
            <pc:sldMk cId="90087366" sldId="2908"/>
            <ac:spMk id="5" creationId="{DF68E6B2-8E5E-4EB1-B3D8-91476C89A5A1}"/>
          </ac:spMkLst>
        </pc:spChg>
        <pc:spChg chg="add mod ord">
          <ac:chgData name="jasper oosterveld" userId="494e95019d0aa032" providerId="LiveId" clId="{87D8056F-2219-47F5-83F9-05B676662649}" dt="2021-10-19T07:52:58.815" v="288" actId="20577"/>
          <ac:spMkLst>
            <pc:docMk/>
            <pc:sldMk cId="90087366" sldId="2908"/>
            <ac:spMk id="6" creationId="{EE0A176E-B76A-4C43-A327-F09B97A7E34F}"/>
          </ac:spMkLst>
        </pc:spChg>
        <pc:spChg chg="add mod ord">
          <ac:chgData name="jasper oosterveld" userId="494e95019d0aa032" providerId="LiveId" clId="{87D8056F-2219-47F5-83F9-05B676662649}" dt="2021-10-19T08:08:44.712" v="603" actId="20577"/>
          <ac:spMkLst>
            <pc:docMk/>
            <pc:sldMk cId="90087366" sldId="2908"/>
            <ac:spMk id="7" creationId="{64F7746D-00F1-47C5-BB21-30B5485EA446}"/>
          </ac:spMkLst>
        </pc:spChg>
        <pc:spChg chg="add mod ord">
          <ac:chgData name="jasper oosterveld" userId="494e95019d0aa032" providerId="LiveId" clId="{87D8056F-2219-47F5-83F9-05B676662649}" dt="2021-10-19T07:54:13.543" v="372" actId="20577"/>
          <ac:spMkLst>
            <pc:docMk/>
            <pc:sldMk cId="90087366" sldId="2908"/>
            <ac:spMk id="8" creationId="{1C1A94DB-0E79-4308-A7DB-D507A0F47565}"/>
          </ac:spMkLst>
        </pc:spChg>
        <pc:spChg chg="add mod ord">
          <ac:chgData name="jasper oosterveld" userId="494e95019d0aa032" providerId="LiveId" clId="{87D8056F-2219-47F5-83F9-05B676662649}" dt="2021-10-19T07:54:11.565" v="367" actId="20577"/>
          <ac:spMkLst>
            <pc:docMk/>
            <pc:sldMk cId="90087366" sldId="2908"/>
            <ac:spMk id="9" creationId="{3C89C5DB-18A1-4A47-9822-14E4D77C84C3}"/>
          </ac:spMkLst>
        </pc:spChg>
        <pc:spChg chg="add mod ord">
          <ac:chgData name="jasper oosterveld" userId="494e95019d0aa032" providerId="LiveId" clId="{87D8056F-2219-47F5-83F9-05B676662649}" dt="2021-10-19T07:53:18.858" v="358" actId="20577"/>
          <ac:spMkLst>
            <pc:docMk/>
            <pc:sldMk cId="90087366" sldId="2908"/>
            <ac:spMk id="10" creationId="{7B347235-3BFD-432A-839D-43A6B73698F6}"/>
          </ac:spMkLst>
        </pc:spChg>
      </pc:sldChg>
      <pc:sldChg chg="addSp delSp modSp new mod modClrScheme chgLayout">
        <pc:chgData name="jasper oosterveld" userId="494e95019d0aa032" providerId="LiveId" clId="{87D8056F-2219-47F5-83F9-05B676662649}" dt="2021-10-19T08:09:56.232" v="669" actId="20577"/>
        <pc:sldMkLst>
          <pc:docMk/>
          <pc:sldMk cId="4244514487" sldId="2909"/>
        </pc:sldMkLst>
        <pc:spChg chg="del mod ord">
          <ac:chgData name="jasper oosterveld" userId="494e95019d0aa032" providerId="LiveId" clId="{87D8056F-2219-47F5-83F9-05B676662649}" dt="2021-10-19T07:57:27.481" v="449" actId="700"/>
          <ac:spMkLst>
            <pc:docMk/>
            <pc:sldMk cId="4244514487" sldId="2909"/>
            <ac:spMk id="2" creationId="{088706AD-913F-479C-83B6-5B4B74F24DBA}"/>
          </ac:spMkLst>
        </pc:spChg>
        <pc:spChg chg="del mod ord">
          <ac:chgData name="jasper oosterveld" userId="494e95019d0aa032" providerId="LiveId" clId="{87D8056F-2219-47F5-83F9-05B676662649}" dt="2021-10-19T07:57:27.481" v="449" actId="700"/>
          <ac:spMkLst>
            <pc:docMk/>
            <pc:sldMk cId="4244514487" sldId="2909"/>
            <ac:spMk id="3" creationId="{E48B15D6-950D-4A15-9C33-990D07769D37}"/>
          </ac:spMkLst>
        </pc:spChg>
        <pc:spChg chg="del mod ord">
          <ac:chgData name="jasper oosterveld" userId="494e95019d0aa032" providerId="LiveId" clId="{87D8056F-2219-47F5-83F9-05B676662649}" dt="2021-10-19T07:57:27.481" v="449" actId="700"/>
          <ac:spMkLst>
            <pc:docMk/>
            <pc:sldMk cId="4244514487" sldId="2909"/>
            <ac:spMk id="4" creationId="{770BA476-A4CA-4BA8-A37B-40BBE1C382D9}"/>
          </ac:spMkLst>
        </pc:spChg>
        <pc:spChg chg="del mod ord">
          <ac:chgData name="jasper oosterveld" userId="494e95019d0aa032" providerId="LiveId" clId="{87D8056F-2219-47F5-83F9-05B676662649}" dt="2021-10-19T07:57:27.481" v="449" actId="700"/>
          <ac:spMkLst>
            <pc:docMk/>
            <pc:sldMk cId="4244514487" sldId="2909"/>
            <ac:spMk id="5" creationId="{54375888-9AF3-4C3B-9B52-E62E20C6E818}"/>
          </ac:spMkLst>
        </pc:spChg>
        <pc:spChg chg="add mod ord">
          <ac:chgData name="jasper oosterveld" userId="494e95019d0aa032" providerId="LiveId" clId="{87D8056F-2219-47F5-83F9-05B676662649}" dt="2021-10-19T07:59:51.745" v="451" actId="20577"/>
          <ac:spMkLst>
            <pc:docMk/>
            <pc:sldMk cId="4244514487" sldId="2909"/>
            <ac:spMk id="6" creationId="{5DB77632-6986-46AC-A651-92263B6500E3}"/>
          </ac:spMkLst>
        </pc:spChg>
        <pc:spChg chg="add mod ord">
          <ac:chgData name="jasper oosterveld" userId="494e95019d0aa032" providerId="LiveId" clId="{87D8056F-2219-47F5-83F9-05B676662649}" dt="2021-10-19T08:09:56.232" v="669" actId="20577"/>
          <ac:spMkLst>
            <pc:docMk/>
            <pc:sldMk cId="4244514487" sldId="2909"/>
            <ac:spMk id="7" creationId="{DE23EE7A-9FAE-4477-A2BC-9FC066B3692D}"/>
          </ac:spMkLst>
        </pc:spChg>
        <pc:spChg chg="add mod ord">
          <ac:chgData name="jasper oosterveld" userId="494e95019d0aa032" providerId="LiveId" clId="{87D8056F-2219-47F5-83F9-05B676662649}" dt="2021-10-19T08:08:20.244" v="527" actId="20577"/>
          <ac:spMkLst>
            <pc:docMk/>
            <pc:sldMk cId="4244514487" sldId="2909"/>
            <ac:spMk id="8" creationId="{FF3079BA-FD87-4CB4-B9D0-70C74AA26C0C}"/>
          </ac:spMkLst>
        </pc:spChg>
        <pc:spChg chg="add mod ord">
          <ac:chgData name="jasper oosterveld" userId="494e95019d0aa032" providerId="LiveId" clId="{87D8056F-2219-47F5-83F9-05B676662649}" dt="2021-10-19T08:08:17.251" v="511" actId="20577"/>
          <ac:spMkLst>
            <pc:docMk/>
            <pc:sldMk cId="4244514487" sldId="2909"/>
            <ac:spMk id="9" creationId="{2F1652F2-72A3-41A4-A142-093D853315BA}"/>
          </ac:spMkLst>
        </pc:spChg>
        <pc:spChg chg="add mod ord">
          <ac:chgData name="jasper oosterveld" userId="494e95019d0aa032" providerId="LiveId" clId="{87D8056F-2219-47F5-83F9-05B676662649}" dt="2021-10-19T08:08:11.981" v="497" actId="20577"/>
          <ac:spMkLst>
            <pc:docMk/>
            <pc:sldMk cId="4244514487" sldId="2909"/>
            <ac:spMk id="10" creationId="{B3107EE0-BDA1-4140-B15D-F5D567040978}"/>
          </ac:spMkLst>
        </pc:spChg>
      </pc:sldChg>
      <pc:sldChg chg="addSp delSp modSp new mod modClrScheme chgLayout">
        <pc:chgData name="jasper oosterveld" userId="494e95019d0aa032" providerId="LiveId" clId="{87D8056F-2219-47F5-83F9-05B676662649}" dt="2021-10-19T08:32:33.684" v="1277" actId="20577"/>
        <pc:sldMkLst>
          <pc:docMk/>
          <pc:sldMk cId="1170152251" sldId="2910"/>
        </pc:sldMkLst>
        <pc:spChg chg="del mod ord">
          <ac:chgData name="jasper oosterveld" userId="494e95019d0aa032" providerId="LiveId" clId="{87D8056F-2219-47F5-83F9-05B676662649}" dt="2021-10-19T08:17:41.999" v="819" actId="700"/>
          <ac:spMkLst>
            <pc:docMk/>
            <pc:sldMk cId="1170152251" sldId="2910"/>
            <ac:spMk id="2" creationId="{75505BE8-079F-4C67-A584-6BC3BA0706A0}"/>
          </ac:spMkLst>
        </pc:spChg>
        <pc:spChg chg="del mod ord">
          <ac:chgData name="jasper oosterveld" userId="494e95019d0aa032" providerId="LiveId" clId="{87D8056F-2219-47F5-83F9-05B676662649}" dt="2021-10-19T08:17:41.999" v="819" actId="700"/>
          <ac:spMkLst>
            <pc:docMk/>
            <pc:sldMk cId="1170152251" sldId="2910"/>
            <ac:spMk id="3" creationId="{44C0F566-94DC-4A4B-9076-6A2F885DC75D}"/>
          </ac:spMkLst>
        </pc:spChg>
        <pc:spChg chg="del mod ord">
          <ac:chgData name="jasper oosterveld" userId="494e95019d0aa032" providerId="LiveId" clId="{87D8056F-2219-47F5-83F9-05B676662649}" dt="2021-10-19T08:17:41.999" v="819" actId="700"/>
          <ac:spMkLst>
            <pc:docMk/>
            <pc:sldMk cId="1170152251" sldId="2910"/>
            <ac:spMk id="4" creationId="{0DFE269C-E0BB-45B2-9631-345983D321BF}"/>
          </ac:spMkLst>
        </pc:spChg>
        <pc:spChg chg="del mod ord">
          <ac:chgData name="jasper oosterveld" userId="494e95019d0aa032" providerId="LiveId" clId="{87D8056F-2219-47F5-83F9-05B676662649}" dt="2021-10-19T08:17:41.999" v="819" actId="700"/>
          <ac:spMkLst>
            <pc:docMk/>
            <pc:sldMk cId="1170152251" sldId="2910"/>
            <ac:spMk id="5" creationId="{9A1B3D39-2650-414E-8C89-63FF9D9ADD45}"/>
          </ac:spMkLst>
        </pc:spChg>
        <pc:spChg chg="add mod ord">
          <ac:chgData name="jasper oosterveld" userId="494e95019d0aa032" providerId="LiveId" clId="{87D8056F-2219-47F5-83F9-05B676662649}" dt="2021-10-19T08:17:44.767" v="821" actId="20577"/>
          <ac:spMkLst>
            <pc:docMk/>
            <pc:sldMk cId="1170152251" sldId="2910"/>
            <ac:spMk id="6" creationId="{6473C102-8CF4-4C81-846A-44F5CB497011}"/>
          </ac:spMkLst>
        </pc:spChg>
        <pc:spChg chg="add mod ord">
          <ac:chgData name="jasper oosterveld" userId="494e95019d0aa032" providerId="LiveId" clId="{87D8056F-2219-47F5-83F9-05B676662649}" dt="2021-10-19T08:32:33.684" v="1277" actId="20577"/>
          <ac:spMkLst>
            <pc:docMk/>
            <pc:sldMk cId="1170152251" sldId="2910"/>
            <ac:spMk id="7" creationId="{E9E12E9D-4432-42B2-9BD0-6FAD0FCEA33B}"/>
          </ac:spMkLst>
        </pc:spChg>
        <pc:spChg chg="add mod ord">
          <ac:chgData name="jasper oosterveld" userId="494e95019d0aa032" providerId="LiveId" clId="{87D8056F-2219-47F5-83F9-05B676662649}" dt="2021-10-19T08:21:44.172" v="1102" actId="14100"/>
          <ac:spMkLst>
            <pc:docMk/>
            <pc:sldMk cId="1170152251" sldId="2910"/>
            <ac:spMk id="8" creationId="{85C90666-2346-4A49-8511-E57EC3967B5F}"/>
          </ac:spMkLst>
        </pc:spChg>
        <pc:spChg chg="add mod ord">
          <ac:chgData name="jasper oosterveld" userId="494e95019d0aa032" providerId="LiveId" clId="{87D8056F-2219-47F5-83F9-05B676662649}" dt="2021-10-19T08:21:37.382" v="1087" actId="20577"/>
          <ac:spMkLst>
            <pc:docMk/>
            <pc:sldMk cId="1170152251" sldId="2910"/>
            <ac:spMk id="9" creationId="{847803E8-060C-4571-BDB5-D953428BC11C}"/>
          </ac:spMkLst>
        </pc:spChg>
        <pc:spChg chg="add mod ord">
          <ac:chgData name="jasper oosterveld" userId="494e95019d0aa032" providerId="LiveId" clId="{87D8056F-2219-47F5-83F9-05B676662649}" dt="2021-10-19T08:21:34.642" v="1077" actId="20577"/>
          <ac:spMkLst>
            <pc:docMk/>
            <pc:sldMk cId="1170152251" sldId="2910"/>
            <ac:spMk id="10" creationId="{46D20106-3C8D-43CC-A7B9-901AFF3EC578}"/>
          </ac:spMkLst>
        </pc:spChg>
      </pc:sldChg>
      <pc:sldChg chg="addSp delSp modSp new mod modClrScheme chgLayout">
        <pc:chgData name="jasper oosterveld" userId="494e95019d0aa032" providerId="LiveId" clId="{87D8056F-2219-47F5-83F9-05B676662649}" dt="2021-10-19T08:35:03.560" v="1358" actId="20577"/>
        <pc:sldMkLst>
          <pc:docMk/>
          <pc:sldMk cId="2305924776" sldId="2911"/>
        </pc:sldMkLst>
        <pc:spChg chg="del mod ord">
          <ac:chgData name="jasper oosterveld" userId="494e95019d0aa032" providerId="LiveId" clId="{87D8056F-2219-47F5-83F9-05B676662649}" dt="2021-10-19T08:34:46.905" v="1286" actId="700"/>
          <ac:spMkLst>
            <pc:docMk/>
            <pc:sldMk cId="2305924776" sldId="2911"/>
            <ac:spMk id="2" creationId="{94C7D38C-E8DA-4B07-A2B9-CC3CA7148C9C}"/>
          </ac:spMkLst>
        </pc:spChg>
        <pc:spChg chg="del mod ord">
          <ac:chgData name="jasper oosterveld" userId="494e95019d0aa032" providerId="LiveId" clId="{87D8056F-2219-47F5-83F9-05B676662649}" dt="2021-10-19T08:34:46.905" v="1286" actId="700"/>
          <ac:spMkLst>
            <pc:docMk/>
            <pc:sldMk cId="2305924776" sldId="2911"/>
            <ac:spMk id="3" creationId="{D94D15A7-D2F5-4F3E-8240-7916897C1F63}"/>
          </ac:spMkLst>
        </pc:spChg>
        <pc:spChg chg="del mod ord">
          <ac:chgData name="jasper oosterveld" userId="494e95019d0aa032" providerId="LiveId" clId="{87D8056F-2219-47F5-83F9-05B676662649}" dt="2021-10-19T08:34:46.905" v="1286" actId="700"/>
          <ac:spMkLst>
            <pc:docMk/>
            <pc:sldMk cId="2305924776" sldId="2911"/>
            <ac:spMk id="4" creationId="{5D05FB19-C896-47A9-9951-82AE5BE99CD0}"/>
          </ac:spMkLst>
        </pc:spChg>
        <pc:spChg chg="del mod ord">
          <ac:chgData name="jasper oosterveld" userId="494e95019d0aa032" providerId="LiveId" clId="{87D8056F-2219-47F5-83F9-05B676662649}" dt="2021-10-19T08:34:46.905" v="1286" actId="700"/>
          <ac:spMkLst>
            <pc:docMk/>
            <pc:sldMk cId="2305924776" sldId="2911"/>
            <ac:spMk id="5" creationId="{22AA8BC5-314D-4D7E-B361-D38CB3FE96FD}"/>
          </ac:spMkLst>
        </pc:spChg>
        <pc:spChg chg="add mod ord">
          <ac:chgData name="jasper oosterveld" userId="494e95019d0aa032" providerId="LiveId" clId="{87D8056F-2219-47F5-83F9-05B676662649}" dt="2021-10-19T08:34:48.988" v="1288" actId="20577"/>
          <ac:spMkLst>
            <pc:docMk/>
            <pc:sldMk cId="2305924776" sldId="2911"/>
            <ac:spMk id="6" creationId="{9AA92E39-C7F1-4593-9EDA-598A443D4371}"/>
          </ac:spMkLst>
        </pc:spChg>
        <pc:spChg chg="add mod ord">
          <ac:chgData name="jasper oosterveld" userId="494e95019d0aa032" providerId="LiveId" clId="{87D8056F-2219-47F5-83F9-05B676662649}" dt="2021-10-19T08:34:56.121" v="1328" actId="20577"/>
          <ac:spMkLst>
            <pc:docMk/>
            <pc:sldMk cId="2305924776" sldId="2911"/>
            <ac:spMk id="7" creationId="{5E4D063A-885E-4610-8F2D-6DDF9845B165}"/>
          </ac:spMkLst>
        </pc:spChg>
        <pc:spChg chg="add mod ord">
          <ac:chgData name="jasper oosterveld" userId="494e95019d0aa032" providerId="LiveId" clId="{87D8056F-2219-47F5-83F9-05B676662649}" dt="2021-10-19T08:35:03.560" v="1358" actId="20577"/>
          <ac:spMkLst>
            <pc:docMk/>
            <pc:sldMk cId="2305924776" sldId="2911"/>
            <ac:spMk id="8" creationId="{04B59448-242A-44A4-98C1-6D29D32EB24E}"/>
          </ac:spMkLst>
        </pc:spChg>
        <pc:spChg chg="add mod ord">
          <ac:chgData name="jasper oosterveld" userId="494e95019d0aa032" providerId="LiveId" clId="{87D8056F-2219-47F5-83F9-05B676662649}" dt="2021-10-19T08:35:00.936" v="1348" actId="20577"/>
          <ac:spMkLst>
            <pc:docMk/>
            <pc:sldMk cId="2305924776" sldId="2911"/>
            <ac:spMk id="9" creationId="{8296F257-DD3B-487C-B524-DA6F7F1D0648}"/>
          </ac:spMkLst>
        </pc:spChg>
        <pc:spChg chg="add mod ord">
          <ac:chgData name="jasper oosterveld" userId="494e95019d0aa032" providerId="LiveId" clId="{87D8056F-2219-47F5-83F9-05B676662649}" dt="2021-10-19T08:34:58.650" v="1337" actId="20577"/>
          <ac:spMkLst>
            <pc:docMk/>
            <pc:sldMk cId="2305924776" sldId="2911"/>
            <ac:spMk id="10" creationId="{8523D2D6-42AC-4D33-91AF-676EBC1433A1}"/>
          </ac:spMkLst>
        </pc:spChg>
      </pc:sldChg>
      <pc:sldChg chg="addSp delSp modSp new mod modClrScheme delAnim modAnim chgLayout">
        <pc:chgData name="jasper oosterveld" userId="494e95019d0aa032" providerId="LiveId" clId="{87D8056F-2219-47F5-83F9-05B676662649}" dt="2021-10-22T15:08:41.126" v="4946"/>
        <pc:sldMkLst>
          <pc:docMk/>
          <pc:sldMk cId="315306104" sldId="2912"/>
        </pc:sldMkLst>
        <pc:spChg chg="del mod ord">
          <ac:chgData name="jasper oosterveld" userId="494e95019d0aa032" providerId="LiveId" clId="{87D8056F-2219-47F5-83F9-05B676662649}" dt="2021-10-19T08:35:10.644" v="1360" actId="700"/>
          <ac:spMkLst>
            <pc:docMk/>
            <pc:sldMk cId="315306104" sldId="2912"/>
            <ac:spMk id="2" creationId="{31A36F02-C17E-4A3D-B994-4342F32A344A}"/>
          </ac:spMkLst>
        </pc:spChg>
        <pc:spChg chg="del mod ord">
          <ac:chgData name="jasper oosterveld" userId="494e95019d0aa032" providerId="LiveId" clId="{87D8056F-2219-47F5-83F9-05B676662649}" dt="2021-10-19T08:35:10.644" v="1360" actId="700"/>
          <ac:spMkLst>
            <pc:docMk/>
            <pc:sldMk cId="315306104" sldId="2912"/>
            <ac:spMk id="3" creationId="{364E8834-CBF9-4F12-9656-9560CAFACDC5}"/>
          </ac:spMkLst>
        </pc:spChg>
        <pc:spChg chg="del">
          <ac:chgData name="jasper oosterveld" userId="494e95019d0aa032" providerId="LiveId" clId="{87D8056F-2219-47F5-83F9-05B676662649}" dt="2021-10-19T08:35:10.644" v="1360" actId="700"/>
          <ac:spMkLst>
            <pc:docMk/>
            <pc:sldMk cId="315306104" sldId="2912"/>
            <ac:spMk id="4" creationId="{42573D63-FE67-446A-AA91-21692F6A3A91}"/>
          </ac:spMkLst>
        </pc:spChg>
        <pc:spChg chg="del mod ord">
          <ac:chgData name="jasper oosterveld" userId="494e95019d0aa032" providerId="LiveId" clId="{87D8056F-2219-47F5-83F9-05B676662649}" dt="2021-10-19T08:35:10.644" v="1360" actId="700"/>
          <ac:spMkLst>
            <pc:docMk/>
            <pc:sldMk cId="315306104" sldId="2912"/>
            <ac:spMk id="5" creationId="{A6B204BF-8434-4FD6-ABF8-8CB44DE2E2A6}"/>
          </ac:spMkLst>
        </pc:spChg>
        <pc:spChg chg="del mod ord">
          <ac:chgData name="jasper oosterveld" userId="494e95019d0aa032" providerId="LiveId" clId="{87D8056F-2219-47F5-83F9-05B676662649}" dt="2021-10-19T08:35:10.644" v="1360" actId="700"/>
          <ac:spMkLst>
            <pc:docMk/>
            <pc:sldMk cId="315306104" sldId="2912"/>
            <ac:spMk id="6" creationId="{C4DA7FB7-EC10-499C-9027-7CF1486033C6}"/>
          </ac:spMkLst>
        </pc:spChg>
        <pc:spChg chg="add mod ord">
          <ac:chgData name="jasper oosterveld" userId="494e95019d0aa032" providerId="LiveId" clId="{87D8056F-2219-47F5-83F9-05B676662649}" dt="2021-10-19T08:38:06.392" v="1490" actId="20577"/>
          <ac:spMkLst>
            <pc:docMk/>
            <pc:sldMk cId="315306104" sldId="2912"/>
            <ac:spMk id="7" creationId="{7CD92A4F-1385-4C27-B997-9AD844AEAEE8}"/>
          </ac:spMkLst>
        </pc:spChg>
        <pc:spChg chg="add del mod ord">
          <ac:chgData name="jasper oosterveld" userId="494e95019d0aa032" providerId="LiveId" clId="{87D8056F-2219-47F5-83F9-05B676662649}" dt="2021-10-19T08:35:12.409" v="1361" actId="478"/>
          <ac:spMkLst>
            <pc:docMk/>
            <pc:sldMk cId="315306104" sldId="2912"/>
            <ac:spMk id="8" creationId="{24E25E54-B0B3-42E1-ACED-8FDAB6DA7B60}"/>
          </ac:spMkLst>
        </pc:spChg>
        <pc:spChg chg="add mod ord">
          <ac:chgData name="jasper oosterveld" userId="494e95019d0aa032" providerId="LiveId" clId="{87D8056F-2219-47F5-83F9-05B676662649}" dt="2021-10-19T08:37:54.659" v="1422" actId="20577"/>
          <ac:spMkLst>
            <pc:docMk/>
            <pc:sldMk cId="315306104" sldId="2912"/>
            <ac:spMk id="9" creationId="{E56FBF74-A388-4EF4-BAC0-2A30F95BBD11}"/>
          </ac:spMkLst>
        </pc:spChg>
        <pc:spChg chg="add mod ord">
          <ac:chgData name="jasper oosterveld" userId="494e95019d0aa032" providerId="LiveId" clId="{87D8056F-2219-47F5-83F9-05B676662649}" dt="2021-10-19T08:37:59.973" v="1454" actId="20577"/>
          <ac:spMkLst>
            <pc:docMk/>
            <pc:sldMk cId="315306104" sldId="2912"/>
            <ac:spMk id="10" creationId="{26AB4F39-EB11-4AF0-B164-699636868D74}"/>
          </ac:spMkLst>
        </pc:spChg>
        <pc:spChg chg="mod">
          <ac:chgData name="jasper oosterveld" userId="494e95019d0aa032" providerId="LiveId" clId="{87D8056F-2219-47F5-83F9-05B676662649}" dt="2021-10-19T08:36:25.793" v="1378" actId="14100"/>
          <ac:spMkLst>
            <pc:docMk/>
            <pc:sldMk cId="315306104" sldId="2912"/>
            <ac:spMk id="12" creationId="{7A2B4EDA-782E-4DD0-9828-445782A6907C}"/>
          </ac:spMkLst>
        </pc:spChg>
        <pc:spChg chg="mod">
          <ac:chgData name="jasper oosterveld" userId="494e95019d0aa032" providerId="LiveId" clId="{87D8056F-2219-47F5-83F9-05B676662649}" dt="2021-10-19T08:35:21.362" v="1362"/>
          <ac:spMkLst>
            <pc:docMk/>
            <pc:sldMk cId="315306104" sldId="2912"/>
            <ac:spMk id="13" creationId="{B4523E5D-A34A-479A-BD2E-428F11593412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15" creationId="{24CD436A-5C4B-4C97-9DC9-DFDE7B307F11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18" creationId="{F06E7A19-BB5D-488E-A137-1ED44A294A42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1" creationId="{A5E42E5B-C290-4C23-8BD9-03C10A4BBAE0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3" creationId="{005511C1-FC56-4831-81C8-EC4CF154D2CC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4" creationId="{388429F0-E85C-474E-BBD9-18BA7E77F850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5" creationId="{D8097BEE-2C62-4A06-B0F7-81987FCC93EA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6" creationId="{07537767-0E11-4D4D-AB45-EC810D9CC3BA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7" creationId="{29757DDE-471B-443D-A51C-C248ADD605D0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8" creationId="{B5B43089-7035-4B7E-8F06-8705AFA5B095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29" creationId="{5B749244-1CD7-43B8-9FF1-94B6BEE17B37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30" creationId="{2D36C3B9-0E0A-47F4-8010-16789592A4AE}"/>
          </ac:spMkLst>
        </pc:spChg>
        <pc:spChg chg="mod">
          <ac:chgData name="jasper oosterveld" userId="494e95019d0aa032" providerId="LiveId" clId="{87D8056F-2219-47F5-83F9-05B676662649}" dt="2021-10-19T08:35:26.864" v="1364"/>
          <ac:spMkLst>
            <pc:docMk/>
            <pc:sldMk cId="315306104" sldId="2912"/>
            <ac:spMk id="31" creationId="{AEA783B2-C835-4200-97F5-E1C8F9300983}"/>
          </ac:spMkLst>
        </pc:spChg>
        <pc:spChg chg="mod">
          <ac:chgData name="jasper oosterveld" userId="494e95019d0aa032" providerId="LiveId" clId="{87D8056F-2219-47F5-83F9-05B676662649}" dt="2021-10-19T08:35:35.954" v="1366"/>
          <ac:spMkLst>
            <pc:docMk/>
            <pc:sldMk cId="315306104" sldId="2912"/>
            <ac:spMk id="34" creationId="{D4683B36-3911-47C4-8C30-39C8961AEAA3}"/>
          </ac:spMkLst>
        </pc:spChg>
        <pc:spChg chg="add del mod">
          <ac:chgData name="jasper oosterveld" userId="494e95019d0aa032" providerId="LiveId" clId="{87D8056F-2219-47F5-83F9-05B676662649}" dt="2021-10-19T08:35:51.668" v="1371" actId="478"/>
          <ac:spMkLst>
            <pc:docMk/>
            <pc:sldMk cId="315306104" sldId="2912"/>
            <ac:spMk id="36" creationId="{93484001-7D34-42AE-86ED-7826E675A582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38" creationId="{F9B10B27-3E4C-4BCD-92BC-64A80AB0F4CB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39" creationId="{4A8C4D34-B8CA-489B-B59A-C55559C302D0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41" creationId="{5C107C7A-8BCE-405D-916E-F9B62B07E2EC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44" creationId="{499FB6DB-A623-4B68-98E0-27E28E5921C9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47" creationId="{D6B8A865-871F-4D22-84AF-8A491982FB27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49" creationId="{FFF78C47-869B-417A-94E0-E15F34C1D5E3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0" creationId="{919A3800-4B01-45C2-ADCD-FC2285B9AB58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1" creationId="{F090CB67-41DB-4EF7-A9E8-20DF0D62BAD9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2" creationId="{245B5F59-8258-4719-A97C-6365A57E891A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3" creationId="{8D432E3C-8BA8-421D-8920-ED6CE063A7C8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4" creationId="{2DF2DEE8-F607-4C9B-B238-9EB40FD20580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5" creationId="{07E74E96-83C6-4049-BB6F-180088587D0E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6" creationId="{CCC5C0CA-794B-4F9F-B61B-21DFF2F0AB22}"/>
          </ac:spMkLst>
        </pc:spChg>
        <pc:spChg chg="mod">
          <ac:chgData name="jasper oosterveld" userId="494e95019d0aa032" providerId="LiveId" clId="{87D8056F-2219-47F5-83F9-05B676662649}" dt="2021-10-19T08:36:45.529" v="1381"/>
          <ac:spMkLst>
            <pc:docMk/>
            <pc:sldMk cId="315306104" sldId="2912"/>
            <ac:spMk id="57" creationId="{F7A875E6-E84E-46C5-B56C-B835BCDC45A4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0" creationId="{C446E775-097D-41EE-9DAA-9FD6D71151F5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1" creationId="{C3AFB5C4-AEFF-4D71-8CB7-E8A2C5DD9D4C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3" creationId="{8C063430-30C2-4000-B1BC-D347F1A9C5CF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4" creationId="{A292BED3-AAE5-48BA-8037-B45B991F47F4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6" creationId="{F56BF192-E968-4C70-B90A-19F0C089A122}"/>
          </ac:spMkLst>
        </pc:spChg>
        <pc:spChg chg="mod">
          <ac:chgData name="jasper oosterveld" userId="494e95019d0aa032" providerId="LiveId" clId="{87D8056F-2219-47F5-83F9-05B676662649}" dt="2021-10-19T08:36:59.805" v="1387"/>
          <ac:spMkLst>
            <pc:docMk/>
            <pc:sldMk cId="315306104" sldId="2912"/>
            <ac:spMk id="69" creationId="{D8F72F08-3089-4933-A819-09999551488F}"/>
          </ac:spMkLst>
        </pc:spChg>
        <pc:spChg chg="mod">
          <ac:chgData name="jasper oosterveld" userId="494e95019d0aa032" providerId="LiveId" clId="{87D8056F-2219-47F5-83F9-05B676662649}" dt="2021-10-19T08:37:48.240" v="1420" actId="790"/>
          <ac:spMkLst>
            <pc:docMk/>
            <pc:sldMk cId="315306104" sldId="2912"/>
            <ac:spMk id="74" creationId="{95BEA6C2-AD2A-4A41-B641-EBE47BF7E646}"/>
          </ac:spMkLst>
        </pc:spChg>
        <pc:grpChg chg="add del mod">
          <ac:chgData name="jasper oosterveld" userId="494e95019d0aa032" providerId="LiveId" clId="{87D8056F-2219-47F5-83F9-05B676662649}" dt="2021-10-19T08:36:30.412" v="1379" actId="478"/>
          <ac:grpSpMkLst>
            <pc:docMk/>
            <pc:sldMk cId="315306104" sldId="2912"/>
            <ac:grpSpMk id="11" creationId="{82A6E43D-482F-4768-99E6-C75AF71FDF54}"/>
          </ac:grpSpMkLst>
        </pc:grpChg>
        <pc:grpChg chg="add del mod">
          <ac:chgData name="jasper oosterveld" userId="494e95019d0aa032" providerId="LiveId" clId="{87D8056F-2219-47F5-83F9-05B676662649}" dt="2021-10-19T08:36:32.447" v="1380" actId="478"/>
          <ac:grpSpMkLst>
            <pc:docMk/>
            <pc:sldMk cId="315306104" sldId="2912"/>
            <ac:grpSpMk id="14" creationId="{77418366-457D-4C3A-978D-3A860AF53647}"/>
          </ac:grpSpMkLst>
        </pc:grpChg>
        <pc:grpChg chg="add del mod">
          <ac:chgData name="jasper oosterveld" userId="494e95019d0aa032" providerId="LiveId" clId="{87D8056F-2219-47F5-83F9-05B676662649}" dt="2021-10-19T08:36:32.447" v="1380" actId="478"/>
          <ac:grpSpMkLst>
            <pc:docMk/>
            <pc:sldMk cId="315306104" sldId="2912"/>
            <ac:grpSpMk id="17" creationId="{B2884EB5-5945-4EFE-8F3A-85217267B41B}"/>
          </ac:grpSpMkLst>
        </pc:grpChg>
        <pc:grpChg chg="add del mod">
          <ac:chgData name="jasper oosterveld" userId="494e95019d0aa032" providerId="LiveId" clId="{87D8056F-2219-47F5-83F9-05B676662649}" dt="2021-10-19T08:36:32.447" v="1380" actId="478"/>
          <ac:grpSpMkLst>
            <pc:docMk/>
            <pc:sldMk cId="315306104" sldId="2912"/>
            <ac:grpSpMk id="20" creationId="{B6BFD2A8-2E7A-4DF4-A163-EAB04CEAEBC5}"/>
          </ac:grpSpMkLst>
        </pc:grpChg>
        <pc:grpChg chg="mod">
          <ac:chgData name="jasper oosterveld" userId="494e95019d0aa032" providerId="LiveId" clId="{87D8056F-2219-47F5-83F9-05B676662649}" dt="2021-10-19T08:35:26.864" v="1364"/>
          <ac:grpSpMkLst>
            <pc:docMk/>
            <pc:sldMk cId="315306104" sldId="2912"/>
            <ac:grpSpMk id="22" creationId="{10626371-31DC-47A1-89D0-E4420A58B734}"/>
          </ac:grpSpMkLst>
        </pc:grpChg>
        <pc:grpChg chg="add del mod">
          <ac:chgData name="jasper oosterveld" userId="494e95019d0aa032" providerId="LiveId" clId="{87D8056F-2219-47F5-83F9-05B676662649}" dt="2021-10-19T08:36:32.447" v="1380" actId="478"/>
          <ac:grpSpMkLst>
            <pc:docMk/>
            <pc:sldMk cId="315306104" sldId="2912"/>
            <ac:grpSpMk id="32" creationId="{60BA4960-C884-448F-8FAD-E492552A48F8}"/>
          </ac:grpSpMkLst>
        </pc:grpChg>
        <pc:grpChg chg="add del mod">
          <ac:chgData name="jasper oosterveld" userId="494e95019d0aa032" providerId="LiveId" clId="{87D8056F-2219-47F5-83F9-05B676662649}" dt="2021-10-19T08:36:47.523" v="1382"/>
          <ac:grpSpMkLst>
            <pc:docMk/>
            <pc:sldMk cId="315306104" sldId="2912"/>
            <ac:grpSpMk id="37" creationId="{68FA7450-C0D7-493E-9B61-6F2D2F0F0D66}"/>
          </ac:grpSpMkLst>
        </pc:grpChg>
        <pc:grpChg chg="add del mod">
          <ac:chgData name="jasper oosterveld" userId="494e95019d0aa032" providerId="LiveId" clId="{87D8056F-2219-47F5-83F9-05B676662649}" dt="2021-10-19T08:36:47.523" v="1382"/>
          <ac:grpSpMkLst>
            <pc:docMk/>
            <pc:sldMk cId="315306104" sldId="2912"/>
            <ac:grpSpMk id="40" creationId="{71413E10-176D-498F-A6C2-99104A1EEF37}"/>
          </ac:grpSpMkLst>
        </pc:grpChg>
        <pc:grpChg chg="add del mod">
          <ac:chgData name="jasper oosterveld" userId="494e95019d0aa032" providerId="LiveId" clId="{87D8056F-2219-47F5-83F9-05B676662649}" dt="2021-10-19T08:36:47.523" v="1382"/>
          <ac:grpSpMkLst>
            <pc:docMk/>
            <pc:sldMk cId="315306104" sldId="2912"/>
            <ac:grpSpMk id="43" creationId="{AE395C29-A024-4199-8332-89A933A30027}"/>
          </ac:grpSpMkLst>
        </pc:grpChg>
        <pc:grpChg chg="add del mod">
          <ac:chgData name="jasper oosterveld" userId="494e95019d0aa032" providerId="LiveId" clId="{87D8056F-2219-47F5-83F9-05B676662649}" dt="2021-10-19T08:36:47.523" v="1382"/>
          <ac:grpSpMkLst>
            <pc:docMk/>
            <pc:sldMk cId="315306104" sldId="2912"/>
            <ac:grpSpMk id="46" creationId="{0A50E27F-564E-4AFD-B28C-2E1512718BCE}"/>
          </ac:grpSpMkLst>
        </pc:grpChg>
        <pc:grpChg chg="mod">
          <ac:chgData name="jasper oosterveld" userId="494e95019d0aa032" providerId="LiveId" clId="{87D8056F-2219-47F5-83F9-05B676662649}" dt="2021-10-19T08:36:45.529" v="1381"/>
          <ac:grpSpMkLst>
            <pc:docMk/>
            <pc:sldMk cId="315306104" sldId="2912"/>
            <ac:grpSpMk id="48" creationId="{5DF69D47-32E7-4FF7-8197-163F5EB97BDD}"/>
          </ac:grpSpMkLst>
        </pc:grpChg>
        <pc:grpChg chg="add del mod">
          <ac:chgData name="jasper oosterveld" userId="494e95019d0aa032" providerId="LiveId" clId="{87D8056F-2219-47F5-83F9-05B676662649}" dt="2021-10-19T08:37:02.241" v="1388"/>
          <ac:grpSpMkLst>
            <pc:docMk/>
            <pc:sldMk cId="315306104" sldId="2912"/>
            <ac:grpSpMk id="59" creationId="{7E0465E5-09E5-42F2-B9F6-6D73E685D77B}"/>
          </ac:grpSpMkLst>
        </pc:grpChg>
        <pc:grpChg chg="add del mod">
          <ac:chgData name="jasper oosterveld" userId="494e95019d0aa032" providerId="LiveId" clId="{87D8056F-2219-47F5-83F9-05B676662649}" dt="2021-10-19T08:37:02.241" v="1388"/>
          <ac:grpSpMkLst>
            <pc:docMk/>
            <pc:sldMk cId="315306104" sldId="2912"/>
            <ac:grpSpMk id="62" creationId="{15B1E07E-17A5-4C6F-8E67-28AEDBB655F6}"/>
          </ac:grpSpMkLst>
        </pc:grpChg>
        <pc:grpChg chg="add del mod">
          <ac:chgData name="jasper oosterveld" userId="494e95019d0aa032" providerId="LiveId" clId="{87D8056F-2219-47F5-83F9-05B676662649}" dt="2021-10-19T08:37:02.241" v="1388"/>
          <ac:grpSpMkLst>
            <pc:docMk/>
            <pc:sldMk cId="315306104" sldId="2912"/>
            <ac:grpSpMk id="65" creationId="{E0C286B0-7F4E-4E6D-AAA1-21747CBDAB8F}"/>
          </ac:grpSpMkLst>
        </pc:grpChg>
        <pc:grpChg chg="add del mod">
          <ac:chgData name="jasper oosterveld" userId="494e95019d0aa032" providerId="LiveId" clId="{87D8056F-2219-47F5-83F9-05B676662649}" dt="2021-10-19T08:37:02.241" v="1388"/>
          <ac:grpSpMkLst>
            <pc:docMk/>
            <pc:sldMk cId="315306104" sldId="2912"/>
            <ac:grpSpMk id="68" creationId="{25225B10-B864-4473-B511-EF9401D0D324}"/>
          </ac:grpSpMkLst>
        </pc:grpChg>
        <pc:grpChg chg="add mod">
          <ac:chgData name="jasper oosterveld" userId="494e95019d0aa032" providerId="LiveId" clId="{87D8056F-2219-47F5-83F9-05B676662649}" dt="2021-10-19T08:37:29.673" v="1397" actId="1076"/>
          <ac:grpSpMkLst>
            <pc:docMk/>
            <pc:sldMk cId="315306104" sldId="2912"/>
            <ac:grpSpMk id="72" creationId="{5AEB731E-4B99-4DF6-8F24-AAB3E9A71D0B}"/>
          </ac:grpSpMkLst>
        </pc:grpChg>
        <pc:picChg chg="mod">
          <ac:chgData name="jasper oosterveld" userId="494e95019d0aa032" providerId="LiveId" clId="{87D8056F-2219-47F5-83F9-05B676662649}" dt="2021-10-19T08:35:26.864" v="1364"/>
          <ac:picMkLst>
            <pc:docMk/>
            <pc:sldMk cId="315306104" sldId="2912"/>
            <ac:picMk id="16" creationId="{634D18F7-3112-478C-ACC7-82D2E68AC5EE}"/>
          </ac:picMkLst>
        </pc:picChg>
        <pc:picChg chg="mod">
          <ac:chgData name="jasper oosterveld" userId="494e95019d0aa032" providerId="LiveId" clId="{87D8056F-2219-47F5-83F9-05B676662649}" dt="2021-10-19T08:35:26.864" v="1364"/>
          <ac:picMkLst>
            <pc:docMk/>
            <pc:sldMk cId="315306104" sldId="2912"/>
            <ac:picMk id="19" creationId="{250EF702-7643-4F34-84F4-E4BBCFF065F2}"/>
          </ac:picMkLst>
        </pc:picChg>
        <pc:picChg chg="mod">
          <ac:chgData name="jasper oosterveld" userId="494e95019d0aa032" providerId="LiveId" clId="{87D8056F-2219-47F5-83F9-05B676662649}" dt="2021-10-19T08:36:45.529" v="1381"/>
          <ac:picMkLst>
            <pc:docMk/>
            <pc:sldMk cId="315306104" sldId="2912"/>
            <ac:picMk id="42" creationId="{DBCF09ED-E214-4142-9BAF-1AB6A3C527C6}"/>
          </ac:picMkLst>
        </pc:picChg>
        <pc:picChg chg="mod">
          <ac:chgData name="jasper oosterveld" userId="494e95019d0aa032" providerId="LiveId" clId="{87D8056F-2219-47F5-83F9-05B676662649}" dt="2021-10-19T08:36:45.529" v="1381"/>
          <ac:picMkLst>
            <pc:docMk/>
            <pc:sldMk cId="315306104" sldId="2912"/>
            <ac:picMk id="45" creationId="{E949BC76-98E0-4033-8AA7-CF4A9C2EE5F6}"/>
          </ac:picMkLst>
        </pc:picChg>
        <pc:picChg chg="add mod">
          <ac:chgData name="jasper oosterveld" userId="494e95019d0aa032" providerId="LiveId" clId="{87D8056F-2219-47F5-83F9-05B676662649}" dt="2021-10-19T08:36:55.330" v="1386" actId="1076"/>
          <ac:picMkLst>
            <pc:docMk/>
            <pc:sldMk cId="315306104" sldId="2912"/>
            <ac:picMk id="58" creationId="{A1AE41FE-2B43-497E-9D8A-3B115F3D1A15}"/>
          </ac:picMkLst>
        </pc:picChg>
        <pc:picChg chg="mod">
          <ac:chgData name="jasper oosterveld" userId="494e95019d0aa032" providerId="LiveId" clId="{87D8056F-2219-47F5-83F9-05B676662649}" dt="2021-10-19T08:36:59.805" v="1387"/>
          <ac:picMkLst>
            <pc:docMk/>
            <pc:sldMk cId="315306104" sldId="2912"/>
            <ac:picMk id="67" creationId="{13E3E589-1464-4610-A65E-60716A2C83EA}"/>
          </ac:picMkLst>
        </pc:picChg>
        <pc:picChg chg="mod">
          <ac:chgData name="jasper oosterveld" userId="494e95019d0aa032" providerId="LiveId" clId="{87D8056F-2219-47F5-83F9-05B676662649}" dt="2021-10-19T08:36:59.805" v="1387"/>
          <ac:picMkLst>
            <pc:docMk/>
            <pc:sldMk cId="315306104" sldId="2912"/>
            <ac:picMk id="70" creationId="{33FD2EEC-03FB-4F77-9B32-25DBDEC1B48B}"/>
          </ac:picMkLst>
        </pc:picChg>
        <pc:picChg chg="add mod">
          <ac:chgData name="jasper oosterveld" userId="494e95019d0aa032" providerId="LiveId" clId="{87D8056F-2219-47F5-83F9-05B676662649}" dt="2021-10-19T08:37:24.079" v="1395" actId="1076"/>
          <ac:picMkLst>
            <pc:docMk/>
            <pc:sldMk cId="315306104" sldId="2912"/>
            <ac:picMk id="71" creationId="{88238AE7-9502-47DD-9971-7B3FCC2B6C9B}"/>
          </ac:picMkLst>
        </pc:picChg>
        <pc:cxnChg chg="mod">
          <ac:chgData name="jasper oosterveld" userId="494e95019d0aa032" providerId="LiveId" clId="{87D8056F-2219-47F5-83F9-05B676662649}" dt="2021-10-19T08:35:35.954" v="1366"/>
          <ac:cxnSpMkLst>
            <pc:docMk/>
            <pc:sldMk cId="315306104" sldId="2912"/>
            <ac:cxnSpMk id="33" creationId="{3A0C7129-6B80-43D9-B1DF-13BD3EE14760}"/>
          </ac:cxnSpMkLst>
        </pc:cxnChg>
        <pc:cxnChg chg="mod">
          <ac:chgData name="jasper oosterveld" userId="494e95019d0aa032" providerId="LiveId" clId="{87D8056F-2219-47F5-83F9-05B676662649}" dt="2021-10-19T08:35:35.954" v="1366"/>
          <ac:cxnSpMkLst>
            <pc:docMk/>
            <pc:sldMk cId="315306104" sldId="2912"/>
            <ac:cxnSpMk id="35" creationId="{9FD3D468-AB96-4BDA-9B0F-0B9335153898}"/>
          </ac:cxnSpMkLst>
        </pc:cxnChg>
        <pc:cxnChg chg="mod">
          <ac:chgData name="jasper oosterveld" userId="494e95019d0aa032" providerId="LiveId" clId="{87D8056F-2219-47F5-83F9-05B676662649}" dt="2021-10-19T08:37:27.030" v="1396"/>
          <ac:cxnSpMkLst>
            <pc:docMk/>
            <pc:sldMk cId="315306104" sldId="2912"/>
            <ac:cxnSpMk id="73" creationId="{481D55E2-FA51-4A8A-82A3-7901D4B8349A}"/>
          </ac:cxnSpMkLst>
        </pc:cxnChg>
        <pc:cxnChg chg="mod">
          <ac:chgData name="jasper oosterveld" userId="494e95019d0aa032" providerId="LiveId" clId="{87D8056F-2219-47F5-83F9-05B676662649}" dt="2021-10-19T08:37:27.030" v="1396"/>
          <ac:cxnSpMkLst>
            <pc:docMk/>
            <pc:sldMk cId="315306104" sldId="2912"/>
            <ac:cxnSpMk id="75" creationId="{48D16C5E-75F2-4B86-AAA4-C84577CB73AC}"/>
          </ac:cxnSpMkLst>
        </pc:cxnChg>
      </pc:sldChg>
      <pc:sldChg chg="addSp delSp modSp new mod">
        <pc:chgData name="jasper oosterveld" userId="494e95019d0aa032" providerId="LiveId" clId="{87D8056F-2219-47F5-83F9-05B676662649}" dt="2021-10-19T13:57:53.169" v="1637" actId="404"/>
        <pc:sldMkLst>
          <pc:docMk/>
          <pc:sldMk cId="1167950838" sldId="2913"/>
        </pc:sldMkLst>
        <pc:spChg chg="del">
          <ac:chgData name="jasper oosterveld" userId="494e95019d0aa032" providerId="LiveId" clId="{87D8056F-2219-47F5-83F9-05B676662649}" dt="2021-10-19T08:39:18.669" v="1492" actId="478"/>
          <ac:spMkLst>
            <pc:docMk/>
            <pc:sldMk cId="1167950838" sldId="2913"/>
            <ac:spMk id="2" creationId="{75CDC262-9DAD-4DB8-84E1-3435E088E91A}"/>
          </ac:spMkLst>
        </pc:spChg>
        <pc:spChg chg="mod">
          <ac:chgData name="jasper oosterveld" userId="494e95019d0aa032" providerId="LiveId" clId="{87D8056F-2219-47F5-83F9-05B676662649}" dt="2021-10-19T13:47:52.416" v="1502"/>
          <ac:spMkLst>
            <pc:docMk/>
            <pc:sldMk cId="1167950838" sldId="2913"/>
            <ac:spMk id="3" creationId="{10D3EF26-8410-43F3-A411-1B852437E56D}"/>
          </ac:spMkLst>
        </pc:spChg>
        <pc:spChg chg="mod">
          <ac:chgData name="jasper oosterveld" userId="494e95019d0aa032" providerId="LiveId" clId="{87D8056F-2219-47F5-83F9-05B676662649}" dt="2021-10-19T13:47:55.628" v="1504" actId="20577"/>
          <ac:spMkLst>
            <pc:docMk/>
            <pc:sldMk cId="1167950838" sldId="2913"/>
            <ac:spMk id="4" creationId="{425A9CA6-71A9-455F-B77F-5EEE6961ECCE}"/>
          </ac:spMkLst>
        </pc:spChg>
        <pc:spChg chg="mod">
          <ac:chgData name="jasper oosterveld" userId="494e95019d0aa032" providerId="LiveId" clId="{87D8056F-2219-47F5-83F9-05B676662649}" dt="2021-10-19T13:48:03.107" v="1506" actId="20577"/>
          <ac:spMkLst>
            <pc:docMk/>
            <pc:sldMk cId="1167950838" sldId="2913"/>
            <ac:spMk id="5" creationId="{9EFCB256-7D4F-49B5-8AF4-D19C17253B70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6" creationId="{AA8E932D-5C14-4A92-A257-08FF6639991D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7" creationId="{64D1EDBF-B63E-45CB-9D8D-3337CCB8FC7E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8" creationId="{186C2F63-7A8A-4CD4-8F84-3268167CFF7F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9" creationId="{457F751D-9DFE-43C4-950B-ABE61ADA0A8A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0" creationId="{F071E43A-DB87-4313-B4CE-FFBAA5F02F98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1" creationId="{B7980EDE-CE9F-4BE1-958A-301C82B8B809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2" creationId="{2FCBD983-820F-408B-A9E8-6258467246A9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3" creationId="{90630093-4313-4DF4-83DF-2D117C92C00E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4" creationId="{E01DCF48-0CA2-4F97-A126-AE69AFD96C6D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5" creationId="{C81BDF41-DE77-4B14-AB4D-C8458DF303CA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6" creationId="{B6237567-14B4-4DD3-9062-2417298F72DA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7" creationId="{1D10F4A9-FBDC-4828-A7F6-4DE4BD617C92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8" creationId="{585E9B15-F6AC-4079-A8BA-48E0075029BB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19" creationId="{DADB5B12-48A5-4EB6-84B1-7FA83EE4E978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20" creationId="{7324D59F-ACAB-411B-A4F2-18C1ED7FB79A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21" creationId="{3B3CD9BA-F783-499D-AC09-126E89EBE623}"/>
          </ac:spMkLst>
        </pc:spChg>
        <pc:spChg chg="add del mod">
          <ac:chgData name="jasper oosterveld" userId="494e95019d0aa032" providerId="LiveId" clId="{87D8056F-2219-47F5-83F9-05B676662649}" dt="2021-10-19T08:39:20.624" v="1494"/>
          <ac:spMkLst>
            <pc:docMk/>
            <pc:sldMk cId="1167950838" sldId="2913"/>
            <ac:spMk id="22" creationId="{40745C7B-6415-4455-8A75-3F4E3C8494EB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3" creationId="{1D6C1ED1-FCF9-4DB7-8FF4-68D6D3B91DE0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4" creationId="{49481679-1C0D-42A7-B9F8-FF1653060D9D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5" creationId="{7B9CE10F-7AAE-43C9-9A6C-C6760C2ADA7F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6" creationId="{85A3E4C5-E43E-45A6-8731-E6FC73A1EF99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7" creationId="{AD2425ED-B461-4A54-82E2-CE63EBDD1D38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8" creationId="{CD00DF09-B3E5-4BED-9BAE-F3517F7B5060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29" creationId="{A2534ED9-E6B5-49BE-AB28-90B9D78CCE92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0" creationId="{26494F38-8172-48BA-957A-39443F34C0F8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1" creationId="{5091FB3D-B9BF-498A-8DF3-93AC637A231A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2" creationId="{BAB9D61A-8C74-47AE-A0B9-8C1E973EF3E3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3" creationId="{752710A8-EC79-4979-B492-B5D30F1C02A2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4" creationId="{DBA395A2-E029-4ADB-93E6-C4FB6CD35AF3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5" creationId="{0D0B48AE-6FE4-47D2-8650-F2E709890EF2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6" creationId="{48A19A82-9F50-4B5F-B49A-4552595CCEE0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7" creationId="{C0893538-A4A8-4E4D-B3E8-F903A1238FB1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8" creationId="{189D3E40-1208-4A93-9155-4FD3185C329B}"/>
          </ac:spMkLst>
        </pc:spChg>
        <pc:spChg chg="add del mod">
          <ac:chgData name="jasper oosterveld" userId="494e95019d0aa032" providerId="LiveId" clId="{87D8056F-2219-47F5-83F9-05B676662649}" dt="2021-10-19T08:40:09.345" v="1496"/>
          <ac:spMkLst>
            <pc:docMk/>
            <pc:sldMk cId="1167950838" sldId="2913"/>
            <ac:spMk id="39" creationId="{5D52ABF3-BB2F-4062-8ECE-7CB3E9690153}"/>
          </ac:spMkLst>
        </pc:spChg>
        <pc:spChg chg="add del mod">
          <ac:chgData name="jasper oosterveld" userId="494e95019d0aa032" providerId="LiveId" clId="{87D8056F-2219-47F5-83F9-05B676662649}" dt="2021-10-19T13:52:09.040" v="1596" actId="478"/>
          <ac:spMkLst>
            <pc:docMk/>
            <pc:sldMk cId="1167950838" sldId="2913"/>
            <ac:spMk id="40" creationId="{9A2EA292-91FC-4B7B-A7E4-600C2E6220CA}"/>
          </ac:spMkLst>
        </pc:spChg>
        <pc:spChg chg="add del mod">
          <ac:chgData name="jasper oosterveld" userId="494e95019d0aa032" providerId="LiveId" clId="{87D8056F-2219-47F5-83F9-05B676662649}" dt="2021-10-19T13:52:08.173" v="1595" actId="478"/>
          <ac:spMkLst>
            <pc:docMk/>
            <pc:sldMk cId="1167950838" sldId="2913"/>
            <ac:spMk id="41" creationId="{DF8F0085-FF69-4484-9A57-13167EAAE893}"/>
          </ac:spMkLst>
        </pc:spChg>
        <pc:spChg chg="add mod">
          <ac:chgData name="jasper oosterveld" userId="494e95019d0aa032" providerId="LiveId" clId="{87D8056F-2219-47F5-83F9-05B676662649}" dt="2021-10-19T13:57:45.152" v="1633" actId="404"/>
          <ac:spMkLst>
            <pc:docMk/>
            <pc:sldMk cId="1167950838" sldId="2913"/>
            <ac:spMk id="42" creationId="{14286376-4DBB-4B39-B5A5-ED2FAE521E5C}"/>
          </ac:spMkLst>
        </pc:spChg>
        <pc:spChg chg="add mod">
          <ac:chgData name="jasper oosterveld" userId="494e95019d0aa032" providerId="LiveId" clId="{87D8056F-2219-47F5-83F9-05B676662649}" dt="2021-10-19T13:57:47.592" v="1634" actId="404"/>
          <ac:spMkLst>
            <pc:docMk/>
            <pc:sldMk cId="1167950838" sldId="2913"/>
            <ac:spMk id="43" creationId="{1224B38C-4E08-4024-8A31-0FC0A4A17670}"/>
          </ac:spMkLst>
        </pc:spChg>
        <pc:spChg chg="add mod">
          <ac:chgData name="jasper oosterveld" userId="494e95019d0aa032" providerId="LiveId" clId="{87D8056F-2219-47F5-83F9-05B676662649}" dt="2021-10-19T13:57:49.353" v="1635" actId="404"/>
          <ac:spMkLst>
            <pc:docMk/>
            <pc:sldMk cId="1167950838" sldId="2913"/>
            <ac:spMk id="44" creationId="{59EBC467-86D8-44A6-90C1-B35974BBA1CC}"/>
          </ac:spMkLst>
        </pc:spChg>
        <pc:spChg chg="add mod">
          <ac:chgData name="jasper oosterveld" userId="494e95019d0aa032" providerId="LiveId" clId="{87D8056F-2219-47F5-83F9-05B676662649}" dt="2021-10-19T13:57:51.386" v="1636" actId="404"/>
          <ac:spMkLst>
            <pc:docMk/>
            <pc:sldMk cId="1167950838" sldId="2913"/>
            <ac:spMk id="45" creationId="{3BB2CBC7-7A3E-41E8-9DB6-D371C2514398}"/>
          </ac:spMkLst>
        </pc:spChg>
        <pc:spChg chg="add mod">
          <ac:chgData name="jasper oosterveld" userId="494e95019d0aa032" providerId="LiveId" clId="{87D8056F-2219-47F5-83F9-05B676662649}" dt="2021-10-19T13:57:53.169" v="1637" actId="404"/>
          <ac:spMkLst>
            <pc:docMk/>
            <pc:sldMk cId="1167950838" sldId="2913"/>
            <ac:spMk id="46" creationId="{EF5DB34E-F274-4D84-AEB3-290560EBFA81}"/>
          </ac:spMkLst>
        </pc:spChg>
        <pc:spChg chg="add mod">
          <ac:chgData name="jasper oosterveld" userId="494e95019d0aa032" providerId="LiveId" clId="{87D8056F-2219-47F5-83F9-05B676662649}" dt="2021-10-19T13:50:14.616" v="1579" actId="108"/>
          <ac:spMkLst>
            <pc:docMk/>
            <pc:sldMk cId="1167950838" sldId="2913"/>
            <ac:spMk id="47" creationId="{3B3A6938-124D-4B40-9F97-225E979D92F0}"/>
          </ac:spMkLst>
        </pc:spChg>
        <pc:spChg chg="add mod">
          <ac:chgData name="jasper oosterveld" userId="494e95019d0aa032" providerId="LiveId" clId="{87D8056F-2219-47F5-83F9-05B676662649}" dt="2021-10-19T08:40:52.768" v="1498" actId="1076"/>
          <ac:spMkLst>
            <pc:docMk/>
            <pc:sldMk cId="1167950838" sldId="2913"/>
            <ac:spMk id="48" creationId="{A98680C3-1508-4108-8FDA-7A413E1B44D1}"/>
          </ac:spMkLst>
        </pc:spChg>
        <pc:spChg chg="add mod">
          <ac:chgData name="jasper oosterveld" userId="494e95019d0aa032" providerId="LiveId" clId="{87D8056F-2219-47F5-83F9-05B676662649}" dt="2021-10-19T13:50:12.744" v="1578" actId="108"/>
          <ac:spMkLst>
            <pc:docMk/>
            <pc:sldMk cId="1167950838" sldId="2913"/>
            <ac:spMk id="49" creationId="{EC5F64C9-B489-4603-BC00-87687F10C26B}"/>
          </ac:spMkLst>
        </pc:spChg>
        <pc:spChg chg="add mod">
          <ac:chgData name="jasper oosterveld" userId="494e95019d0aa032" providerId="LiveId" clId="{87D8056F-2219-47F5-83F9-05B676662649}" dt="2021-10-19T08:40:52.768" v="1498" actId="1076"/>
          <ac:spMkLst>
            <pc:docMk/>
            <pc:sldMk cId="1167950838" sldId="2913"/>
            <ac:spMk id="50" creationId="{564D2F5D-D922-447F-A367-03980E556D84}"/>
          </ac:spMkLst>
        </pc:spChg>
        <pc:spChg chg="add mod">
          <ac:chgData name="jasper oosterveld" userId="494e95019d0aa032" providerId="LiveId" clId="{87D8056F-2219-47F5-83F9-05B676662649}" dt="2021-10-19T13:50:10.890" v="1577" actId="108"/>
          <ac:spMkLst>
            <pc:docMk/>
            <pc:sldMk cId="1167950838" sldId="2913"/>
            <ac:spMk id="51" creationId="{9762FD87-D886-48DC-AFCA-83FFF87F35DD}"/>
          </ac:spMkLst>
        </pc:spChg>
        <pc:spChg chg="add mod">
          <ac:chgData name="jasper oosterveld" userId="494e95019d0aa032" providerId="LiveId" clId="{87D8056F-2219-47F5-83F9-05B676662649}" dt="2021-10-19T08:40:52.768" v="1498" actId="1076"/>
          <ac:spMkLst>
            <pc:docMk/>
            <pc:sldMk cId="1167950838" sldId="2913"/>
            <ac:spMk id="52" creationId="{18CFA1CA-E217-4649-BB91-60600F0C8584}"/>
          </ac:spMkLst>
        </pc:spChg>
        <pc:spChg chg="add mod">
          <ac:chgData name="jasper oosterveld" userId="494e95019d0aa032" providerId="LiveId" clId="{87D8056F-2219-47F5-83F9-05B676662649}" dt="2021-10-19T13:50:03.226" v="1576" actId="404"/>
          <ac:spMkLst>
            <pc:docMk/>
            <pc:sldMk cId="1167950838" sldId="2913"/>
            <ac:spMk id="53" creationId="{33D6E26A-D54D-4316-821C-42B48F28EFB3}"/>
          </ac:spMkLst>
        </pc:spChg>
        <pc:spChg chg="add mod">
          <ac:chgData name="jasper oosterveld" userId="494e95019d0aa032" providerId="LiveId" clId="{87D8056F-2219-47F5-83F9-05B676662649}" dt="2021-10-19T08:40:52.768" v="1498" actId="1076"/>
          <ac:spMkLst>
            <pc:docMk/>
            <pc:sldMk cId="1167950838" sldId="2913"/>
            <ac:spMk id="54" creationId="{35236BAB-DB8B-40B1-97AB-9DA75F7BF10C}"/>
          </ac:spMkLst>
        </pc:spChg>
        <pc:spChg chg="add mod">
          <ac:chgData name="jasper oosterveld" userId="494e95019d0aa032" providerId="LiveId" clId="{87D8056F-2219-47F5-83F9-05B676662649}" dt="2021-10-19T13:49:58.497" v="1574" actId="113"/>
          <ac:spMkLst>
            <pc:docMk/>
            <pc:sldMk cId="1167950838" sldId="2913"/>
            <ac:spMk id="55" creationId="{D8D6A19F-E9A4-4CE3-9E03-890D71CA5841}"/>
          </ac:spMkLst>
        </pc:spChg>
        <pc:spChg chg="add mod">
          <ac:chgData name="jasper oosterveld" userId="494e95019d0aa032" providerId="LiveId" clId="{87D8056F-2219-47F5-83F9-05B676662649}" dt="2021-10-19T08:40:52.768" v="1498" actId="1076"/>
          <ac:spMkLst>
            <pc:docMk/>
            <pc:sldMk cId="1167950838" sldId="2913"/>
            <ac:spMk id="56" creationId="{EE267F4D-2EBE-44E1-BC6C-94E2C4133C6E}"/>
          </ac:spMkLst>
        </pc:spChg>
      </pc:sldChg>
      <pc:sldChg chg="addSp delSp modSp add mod modAnim">
        <pc:chgData name="jasper oosterveld" userId="494e95019d0aa032" providerId="LiveId" clId="{87D8056F-2219-47F5-83F9-05B676662649}" dt="2021-10-22T15:08:56.647" v="4948"/>
        <pc:sldMkLst>
          <pc:docMk/>
          <pc:sldMk cId="3930438305" sldId="2914"/>
        </pc:sldMkLst>
        <pc:spChg chg="mod">
          <ac:chgData name="jasper oosterveld" userId="494e95019d0aa032" providerId="LiveId" clId="{87D8056F-2219-47F5-83F9-05B676662649}" dt="2021-10-19T13:52:31.808" v="1610" actId="20577"/>
          <ac:spMkLst>
            <pc:docMk/>
            <pc:sldMk cId="3930438305" sldId="2914"/>
            <ac:spMk id="3" creationId="{10D3EF26-8410-43F3-A411-1B852437E56D}"/>
          </ac:spMkLst>
        </pc:spChg>
        <pc:spChg chg="add mod">
          <ac:chgData name="jasper oosterveld" userId="494e95019d0aa032" providerId="LiveId" clId="{87D8056F-2219-47F5-83F9-05B676662649}" dt="2021-10-19T13:57:33.976" v="1629"/>
          <ac:spMkLst>
            <pc:docMk/>
            <pc:sldMk cId="3930438305" sldId="2914"/>
            <ac:spMk id="20" creationId="{B7572409-0C0B-490A-965A-B8C29A1E21A1}"/>
          </ac:spMkLst>
        </pc:spChg>
        <pc:spChg chg="add mod">
          <ac:chgData name="jasper oosterveld" userId="494e95019d0aa032" providerId="LiveId" clId="{87D8056F-2219-47F5-83F9-05B676662649}" dt="2021-10-19T13:59:36.969" v="1676" actId="790"/>
          <ac:spMkLst>
            <pc:docMk/>
            <pc:sldMk cId="3930438305" sldId="2914"/>
            <ac:spMk id="21" creationId="{7783C459-F3B3-490F-A0CD-A9EF1E4CBCF1}"/>
          </ac:spMkLst>
        </pc:spChg>
        <pc:spChg chg="add mod">
          <ac:chgData name="jasper oosterveld" userId="494e95019d0aa032" providerId="LiveId" clId="{87D8056F-2219-47F5-83F9-05B676662649}" dt="2021-10-19T13:59:19.017" v="1669" actId="20577"/>
          <ac:spMkLst>
            <pc:docMk/>
            <pc:sldMk cId="3930438305" sldId="2914"/>
            <ac:spMk id="22" creationId="{BC1DFBD8-7131-4FA3-A1EF-9E9BC8D12DFF}"/>
          </ac:spMkLst>
        </pc:spChg>
        <pc:spChg chg="add mod">
          <ac:chgData name="jasper oosterveld" userId="494e95019d0aa032" providerId="LiveId" clId="{87D8056F-2219-47F5-83F9-05B676662649}" dt="2021-10-19T13:59:37.915" v="1677" actId="790"/>
          <ac:spMkLst>
            <pc:docMk/>
            <pc:sldMk cId="3930438305" sldId="2914"/>
            <ac:spMk id="23" creationId="{7E8FC0E1-2716-4BC5-A9FF-D08C4A9D6DE3}"/>
          </ac:spMkLst>
        </pc:spChg>
        <pc:spChg chg="add mod">
          <ac:chgData name="jasper oosterveld" userId="494e95019d0aa032" providerId="LiveId" clId="{87D8056F-2219-47F5-83F9-05B676662649}" dt="2021-10-19T13:59:39.011" v="1678" actId="790"/>
          <ac:spMkLst>
            <pc:docMk/>
            <pc:sldMk cId="3930438305" sldId="2914"/>
            <ac:spMk id="24" creationId="{C54D4E7C-94DB-45A6-8E9C-E0A24536CB28}"/>
          </ac:spMkLst>
        </pc:spChg>
        <pc:spChg chg="add mod">
          <ac:chgData name="jasper oosterveld" userId="494e95019d0aa032" providerId="LiveId" clId="{87D8056F-2219-47F5-83F9-05B676662649}" dt="2021-10-19T13:57:38.903" v="1632"/>
          <ac:spMkLst>
            <pc:docMk/>
            <pc:sldMk cId="3930438305" sldId="2914"/>
            <ac:spMk id="25" creationId="{D1CF7040-1A5C-470A-88E3-2BBE0D469673}"/>
          </ac:spMkLst>
        </pc:spChg>
        <pc:spChg chg="add mod">
          <ac:chgData name="jasper oosterveld" userId="494e95019d0aa032" providerId="LiveId" clId="{87D8056F-2219-47F5-83F9-05B676662649}" dt="2021-10-19T14:02:55.256" v="1738" actId="14100"/>
          <ac:spMkLst>
            <pc:docMk/>
            <pc:sldMk cId="3930438305" sldId="2914"/>
            <ac:spMk id="26" creationId="{C6725BD0-0FD3-489F-804A-D59957363BD6}"/>
          </ac:spMkLst>
        </pc:spChg>
        <pc:spChg chg="add mod">
          <ac:chgData name="jasper oosterveld" userId="494e95019d0aa032" providerId="LiveId" clId="{87D8056F-2219-47F5-83F9-05B676662649}" dt="2021-10-19T14:02:59.743" v="1740" actId="14100"/>
          <ac:spMkLst>
            <pc:docMk/>
            <pc:sldMk cId="3930438305" sldId="2914"/>
            <ac:spMk id="27" creationId="{30D9DCCD-7121-4B27-95DC-7C052D5CC220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2" creationId="{14286376-4DBB-4B39-B5A5-ED2FAE521E5C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3" creationId="{1224B38C-4E08-4024-8A31-0FC0A4A17670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4" creationId="{59EBC467-86D8-44A6-90C1-B35974BBA1CC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5" creationId="{3BB2CBC7-7A3E-41E8-9DB6-D371C2514398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6" creationId="{EF5DB34E-F274-4D84-AEB3-290560EBFA81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7" creationId="{3B3A6938-124D-4B40-9F97-225E979D92F0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8" creationId="{A98680C3-1508-4108-8FDA-7A413E1B44D1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49" creationId="{EC5F64C9-B489-4603-BC00-87687F10C26B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0" creationId="{564D2F5D-D922-447F-A367-03980E556D84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1" creationId="{9762FD87-D886-48DC-AFCA-83FFF87F35DD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2" creationId="{18CFA1CA-E217-4649-BB91-60600F0C8584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3" creationId="{33D6E26A-D54D-4316-821C-42B48F28EFB3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4" creationId="{35236BAB-DB8B-40B1-97AB-9DA75F7BF10C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5" creationId="{D8D6A19F-E9A4-4CE3-9E03-890D71CA5841}"/>
          </ac:spMkLst>
        </pc:spChg>
        <pc:spChg chg="del">
          <ac:chgData name="jasper oosterveld" userId="494e95019d0aa032" providerId="LiveId" clId="{87D8056F-2219-47F5-83F9-05B676662649}" dt="2021-10-19T13:52:25.867" v="1598" actId="478"/>
          <ac:spMkLst>
            <pc:docMk/>
            <pc:sldMk cId="3930438305" sldId="2914"/>
            <ac:spMk id="56" creationId="{EE267F4D-2EBE-44E1-BC6C-94E2C4133C6E}"/>
          </ac:spMkLst>
        </pc:spChg>
      </pc:sldChg>
      <pc:sldChg chg="addSp delSp modSp add mod delAnim modAnim">
        <pc:chgData name="jasper oosterveld" userId="494e95019d0aa032" providerId="LiveId" clId="{87D8056F-2219-47F5-83F9-05B676662649}" dt="2021-10-22T15:09:00.233" v="4949"/>
        <pc:sldMkLst>
          <pc:docMk/>
          <pc:sldMk cId="4199326694" sldId="2915"/>
        </pc:sldMkLst>
        <pc:spChg chg="add mod">
          <ac:chgData name="jasper oosterveld" userId="494e95019d0aa032" providerId="LiveId" clId="{87D8056F-2219-47F5-83F9-05B676662649}" dt="2021-10-19T14:01:34.271" v="1732" actId="790"/>
          <ac:spMkLst>
            <pc:docMk/>
            <pc:sldMk cId="4199326694" sldId="2915"/>
            <ac:spMk id="13" creationId="{4FDA9A2D-437F-41CE-97EE-EE53588F3B00}"/>
          </ac:spMkLst>
        </pc:spChg>
        <pc:spChg chg="add mod">
          <ac:chgData name="jasper oosterveld" userId="494e95019d0aa032" providerId="LiveId" clId="{87D8056F-2219-47F5-83F9-05B676662649}" dt="2021-10-19T14:01:45.799" v="1737" actId="113"/>
          <ac:spMkLst>
            <pc:docMk/>
            <pc:sldMk cId="4199326694" sldId="2915"/>
            <ac:spMk id="14" creationId="{F24936EA-C697-4360-9178-29E4138A7761}"/>
          </ac:spMkLst>
        </pc:spChg>
        <pc:spChg chg="add mod">
          <ac:chgData name="jasper oosterveld" userId="494e95019d0aa032" providerId="LiveId" clId="{87D8056F-2219-47F5-83F9-05B676662649}" dt="2021-10-19T14:00:15.424" v="1714" actId="790"/>
          <ac:spMkLst>
            <pc:docMk/>
            <pc:sldMk cId="4199326694" sldId="2915"/>
            <ac:spMk id="15" creationId="{27220F6D-3CE1-4BA4-8947-ADDD3DA775C4}"/>
          </ac:spMkLst>
        </pc:spChg>
        <pc:spChg chg="add mod">
          <ac:chgData name="jasper oosterveld" userId="494e95019d0aa032" providerId="LiveId" clId="{87D8056F-2219-47F5-83F9-05B676662649}" dt="2021-10-19T13:57:26.050" v="1626"/>
          <ac:spMkLst>
            <pc:docMk/>
            <pc:sldMk cId="4199326694" sldId="2915"/>
            <ac:spMk id="16" creationId="{9ED83F56-1CDE-4FC2-9FBF-5A42251E452E}"/>
          </ac:spMkLst>
        </pc:spChg>
        <pc:spChg chg="add mod">
          <ac:chgData name="jasper oosterveld" userId="494e95019d0aa032" providerId="LiveId" clId="{87D8056F-2219-47F5-83F9-05B676662649}" dt="2021-10-19T14:00:11.830" v="1713" actId="790"/>
          <ac:spMkLst>
            <pc:docMk/>
            <pc:sldMk cId="4199326694" sldId="2915"/>
            <ac:spMk id="17" creationId="{84AE9BA2-D8E4-4859-95EC-0614FEBD0D6C}"/>
          </ac:spMkLst>
        </pc:spChg>
        <pc:spChg chg="add mod">
          <ac:chgData name="jasper oosterveld" userId="494e95019d0aa032" providerId="LiveId" clId="{87D8056F-2219-47F5-83F9-05B676662649}" dt="2021-10-19T13:57:26.050" v="1626"/>
          <ac:spMkLst>
            <pc:docMk/>
            <pc:sldMk cId="4199326694" sldId="2915"/>
            <ac:spMk id="18" creationId="{5E241CB7-D486-41FE-8D31-5A621302D7C5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0" creationId="{B7572409-0C0B-490A-965A-B8C29A1E21A1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1" creationId="{7783C459-F3B3-490F-A0CD-A9EF1E4CBCF1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2" creationId="{BC1DFBD8-7131-4FA3-A1EF-9E9BC8D12DFF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3" creationId="{7E8FC0E1-2716-4BC5-A9FF-D08C4A9D6DE3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4" creationId="{C54D4E7C-94DB-45A6-8E9C-E0A24536CB28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5" creationId="{D1CF7040-1A5C-470A-88E3-2BBE0D469673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6" creationId="{C6725BD0-0FD3-489F-804A-D59957363BD6}"/>
          </ac:spMkLst>
        </pc:spChg>
        <pc:spChg chg="del">
          <ac:chgData name="jasper oosterveld" userId="494e95019d0aa032" providerId="LiveId" clId="{87D8056F-2219-47F5-83F9-05B676662649}" dt="2021-10-19T13:57:15.760" v="1625" actId="478"/>
          <ac:spMkLst>
            <pc:docMk/>
            <pc:sldMk cId="4199326694" sldId="2915"/>
            <ac:spMk id="27" creationId="{30D9DCCD-7121-4B27-95DC-7C052D5CC220}"/>
          </ac:spMkLst>
        </pc:spChg>
      </pc:sldChg>
      <pc:sldChg chg="addSp delSp modSp add mod modAnim chgLayout">
        <pc:chgData name="jasper oosterveld" userId="494e95019d0aa032" providerId="LiveId" clId="{87D8056F-2219-47F5-83F9-05B676662649}" dt="2021-10-22T15:09:10.784" v="4950"/>
        <pc:sldMkLst>
          <pc:docMk/>
          <pc:sldMk cId="1313137918" sldId="2916"/>
        </pc:sldMkLst>
        <pc:spChg chg="add mod ord">
          <ac:chgData name="jasper oosterveld" userId="494e95019d0aa032" providerId="LiveId" clId="{87D8056F-2219-47F5-83F9-05B676662649}" dt="2021-10-20T15:36:40.610" v="3070" actId="20577"/>
          <ac:spMkLst>
            <pc:docMk/>
            <pc:sldMk cId="1313137918" sldId="2916"/>
            <ac:spMk id="2" creationId="{829DD456-6A46-452C-97C2-C44E8BA94594}"/>
          </ac:spMkLst>
        </pc:spChg>
        <pc:spChg chg="mod ord">
          <ac:chgData name="jasper oosterveld" userId="494e95019d0aa032" providerId="LiveId" clId="{87D8056F-2219-47F5-83F9-05B676662649}" dt="2021-10-19T14:11:14.410" v="1821" actId="20577"/>
          <ac:spMkLst>
            <pc:docMk/>
            <pc:sldMk cId="1313137918" sldId="2916"/>
            <ac:spMk id="3" creationId="{10D3EF26-8410-43F3-A411-1B852437E56D}"/>
          </ac:spMkLst>
        </pc:spChg>
        <pc:spChg chg="mod ord">
          <ac:chgData name="jasper oosterveld" userId="494e95019d0aa032" providerId="LiveId" clId="{87D8056F-2219-47F5-83F9-05B676662649}" dt="2021-10-19T14:13:38.924" v="2084" actId="20577"/>
          <ac:spMkLst>
            <pc:docMk/>
            <pc:sldMk cId="1313137918" sldId="2916"/>
            <ac:spMk id="4" creationId="{425A9CA6-71A9-455F-B77F-5EEE6961ECCE}"/>
          </ac:spMkLst>
        </pc:spChg>
        <pc:spChg chg="mod ord">
          <ac:chgData name="jasper oosterveld" userId="494e95019d0aa032" providerId="LiveId" clId="{87D8056F-2219-47F5-83F9-05B676662649}" dt="2021-10-19T14:13:45.976" v="2119" actId="20577"/>
          <ac:spMkLst>
            <pc:docMk/>
            <pc:sldMk cId="1313137918" sldId="2916"/>
            <ac:spMk id="5" creationId="{9EFCB256-7D4F-49B5-8AF4-D19C17253B70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2" creationId="{14286376-4DBB-4B39-B5A5-ED2FAE521E5C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3" creationId="{1224B38C-4E08-4024-8A31-0FC0A4A17670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4" creationId="{59EBC467-86D8-44A6-90C1-B35974BBA1CC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5" creationId="{3BB2CBC7-7A3E-41E8-9DB6-D371C2514398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6" creationId="{EF5DB34E-F274-4D84-AEB3-290560EBFA81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7" creationId="{3B3A6938-124D-4B40-9F97-225E979D92F0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8" creationId="{A98680C3-1508-4108-8FDA-7A413E1B44D1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49" creationId="{EC5F64C9-B489-4603-BC00-87687F10C26B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0" creationId="{564D2F5D-D922-447F-A367-03980E556D84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1" creationId="{9762FD87-D886-48DC-AFCA-83FFF87F35DD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2" creationId="{18CFA1CA-E217-4649-BB91-60600F0C8584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3" creationId="{33D6E26A-D54D-4316-821C-42B48F28EFB3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4" creationId="{35236BAB-DB8B-40B1-97AB-9DA75F7BF10C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5" creationId="{D8D6A19F-E9A4-4CE3-9E03-890D71CA5841}"/>
          </ac:spMkLst>
        </pc:spChg>
        <pc:spChg chg="del">
          <ac:chgData name="jasper oosterveld" userId="494e95019d0aa032" providerId="LiveId" clId="{87D8056F-2219-47F5-83F9-05B676662649}" dt="2021-10-19T14:09:32.266" v="1743" actId="478"/>
          <ac:spMkLst>
            <pc:docMk/>
            <pc:sldMk cId="1313137918" sldId="2916"/>
            <ac:spMk id="56" creationId="{EE267F4D-2EBE-44E1-BC6C-94E2C4133C6E}"/>
          </ac:spMkLst>
        </pc:spChg>
      </pc:sldChg>
      <pc:sldChg chg="addSp delSp modSp new mod modClrScheme chgLayout">
        <pc:chgData name="jasper oosterveld" userId="494e95019d0aa032" providerId="LiveId" clId="{87D8056F-2219-47F5-83F9-05B676662649}" dt="2021-10-20T15:35:35.503" v="3069" actId="20577"/>
        <pc:sldMkLst>
          <pc:docMk/>
          <pc:sldMk cId="296643232" sldId="2917"/>
        </pc:sldMkLst>
        <pc:spChg chg="del mod ord">
          <ac:chgData name="jasper oosterveld" userId="494e95019d0aa032" providerId="LiveId" clId="{87D8056F-2219-47F5-83F9-05B676662649}" dt="2021-10-19T14:12:50.762" v="1964" actId="700"/>
          <ac:spMkLst>
            <pc:docMk/>
            <pc:sldMk cId="296643232" sldId="2917"/>
            <ac:spMk id="2" creationId="{8AEB3124-7B25-474C-A2A8-598B56F4B07B}"/>
          </ac:spMkLst>
        </pc:spChg>
        <pc:spChg chg="del mod ord">
          <ac:chgData name="jasper oosterveld" userId="494e95019d0aa032" providerId="LiveId" clId="{87D8056F-2219-47F5-83F9-05B676662649}" dt="2021-10-19T14:12:50.762" v="1964" actId="700"/>
          <ac:spMkLst>
            <pc:docMk/>
            <pc:sldMk cId="296643232" sldId="2917"/>
            <ac:spMk id="3" creationId="{8FEB885A-2B3B-4DF0-87D1-18A28477CBB8}"/>
          </ac:spMkLst>
        </pc:spChg>
        <pc:spChg chg="del mod ord">
          <ac:chgData name="jasper oosterveld" userId="494e95019d0aa032" providerId="LiveId" clId="{87D8056F-2219-47F5-83F9-05B676662649}" dt="2021-10-19T14:12:50.762" v="1964" actId="700"/>
          <ac:spMkLst>
            <pc:docMk/>
            <pc:sldMk cId="296643232" sldId="2917"/>
            <ac:spMk id="4" creationId="{24142BC6-CF6B-44E5-AC7B-961A6C730BBE}"/>
          </ac:spMkLst>
        </pc:spChg>
        <pc:spChg chg="del mod ord">
          <ac:chgData name="jasper oosterveld" userId="494e95019d0aa032" providerId="LiveId" clId="{87D8056F-2219-47F5-83F9-05B676662649}" dt="2021-10-19T14:12:50.762" v="1964" actId="700"/>
          <ac:spMkLst>
            <pc:docMk/>
            <pc:sldMk cId="296643232" sldId="2917"/>
            <ac:spMk id="5" creationId="{771AB454-07C1-416E-B751-2E636FC3E4EA}"/>
          </ac:spMkLst>
        </pc:spChg>
        <pc:spChg chg="add mod ord">
          <ac:chgData name="jasper oosterveld" userId="494e95019d0aa032" providerId="LiveId" clId="{87D8056F-2219-47F5-83F9-05B676662649}" dt="2021-10-19T14:12:53.130" v="1966" actId="20577"/>
          <ac:spMkLst>
            <pc:docMk/>
            <pc:sldMk cId="296643232" sldId="2917"/>
            <ac:spMk id="6" creationId="{6076E9F1-15E1-410C-8DAA-D13142FF0CDB}"/>
          </ac:spMkLst>
        </pc:spChg>
        <pc:spChg chg="add mod ord">
          <ac:chgData name="jasper oosterveld" userId="494e95019d0aa032" providerId="LiveId" clId="{87D8056F-2219-47F5-83F9-05B676662649}" dt="2021-10-20T15:35:35.503" v="3069" actId="20577"/>
          <ac:spMkLst>
            <pc:docMk/>
            <pc:sldMk cId="296643232" sldId="2917"/>
            <ac:spMk id="7" creationId="{7EBE4625-A3A4-4E1B-B25E-A8640AEC3CAB}"/>
          </ac:spMkLst>
        </pc:spChg>
        <pc:spChg chg="add mod ord">
          <ac:chgData name="jasper oosterveld" userId="494e95019d0aa032" providerId="LiveId" clId="{87D8056F-2219-47F5-83F9-05B676662649}" dt="2021-10-19T14:13:32.675" v="2082" actId="20577"/>
          <ac:spMkLst>
            <pc:docMk/>
            <pc:sldMk cId="296643232" sldId="2917"/>
            <ac:spMk id="8" creationId="{CA883020-1C14-45AD-9140-8236CB158803}"/>
          </ac:spMkLst>
        </pc:spChg>
        <pc:spChg chg="add mod ord">
          <ac:chgData name="jasper oosterveld" userId="494e95019d0aa032" providerId="LiveId" clId="{87D8056F-2219-47F5-83F9-05B676662649}" dt="2021-10-19T14:13:31.154" v="2077" actId="20577"/>
          <ac:spMkLst>
            <pc:docMk/>
            <pc:sldMk cId="296643232" sldId="2917"/>
            <ac:spMk id="9" creationId="{2AA83C8A-682B-4D15-8089-6681C1B7C34C}"/>
          </ac:spMkLst>
        </pc:spChg>
        <pc:spChg chg="add mod ord">
          <ac:chgData name="jasper oosterveld" userId="494e95019d0aa032" providerId="LiveId" clId="{87D8056F-2219-47F5-83F9-05B676662649}" dt="2021-10-19T14:13:18.481" v="2051" actId="20577"/>
          <ac:spMkLst>
            <pc:docMk/>
            <pc:sldMk cId="296643232" sldId="2917"/>
            <ac:spMk id="10" creationId="{F6884BAC-7DA8-4ECD-9264-D9E15F5DFAF3}"/>
          </ac:spMkLst>
        </pc:spChg>
      </pc:sldChg>
      <pc:sldChg chg="modSp add mod modAnim">
        <pc:chgData name="jasper oosterveld" userId="494e95019d0aa032" providerId="LiveId" clId="{87D8056F-2219-47F5-83F9-05B676662649}" dt="2021-10-22T15:09:15.466" v="4951"/>
        <pc:sldMkLst>
          <pc:docMk/>
          <pc:sldMk cId="1647382331" sldId="2918"/>
        </pc:sldMkLst>
        <pc:spChg chg="mod">
          <ac:chgData name="jasper oosterveld" userId="494e95019d0aa032" providerId="LiveId" clId="{87D8056F-2219-47F5-83F9-05B676662649}" dt="2021-10-19T14:24:16.227" v="2605" actId="20577"/>
          <ac:spMkLst>
            <pc:docMk/>
            <pc:sldMk cId="1647382331" sldId="2918"/>
            <ac:spMk id="2" creationId="{829DD456-6A46-452C-97C2-C44E8BA94594}"/>
          </ac:spMkLst>
        </pc:spChg>
        <pc:spChg chg="mod">
          <ac:chgData name="jasper oosterveld" userId="494e95019d0aa032" providerId="LiveId" clId="{87D8056F-2219-47F5-83F9-05B676662649}" dt="2021-10-19T14:14:11.310" v="2128" actId="20577"/>
          <ac:spMkLst>
            <pc:docMk/>
            <pc:sldMk cId="1647382331" sldId="2918"/>
            <ac:spMk id="3" creationId="{10D3EF26-8410-43F3-A411-1B852437E56D}"/>
          </ac:spMkLst>
        </pc:spChg>
      </pc:sldChg>
      <pc:sldChg chg="modSp add mod">
        <pc:chgData name="jasper oosterveld" userId="494e95019d0aa032" providerId="LiveId" clId="{87D8056F-2219-47F5-83F9-05B676662649}" dt="2021-10-20T15:36:59.950" v="3074" actId="20577"/>
        <pc:sldMkLst>
          <pc:docMk/>
          <pc:sldMk cId="813992130" sldId="2919"/>
        </pc:sldMkLst>
        <pc:spChg chg="mod">
          <ac:chgData name="jasper oosterveld" userId="494e95019d0aa032" providerId="LiveId" clId="{87D8056F-2219-47F5-83F9-05B676662649}" dt="2021-10-20T15:36:59.950" v="3074" actId="20577"/>
          <ac:spMkLst>
            <pc:docMk/>
            <pc:sldMk cId="813992130" sldId="2919"/>
            <ac:spMk id="2" creationId="{829DD456-6A46-452C-97C2-C44E8BA94594}"/>
          </ac:spMkLst>
        </pc:spChg>
        <pc:spChg chg="mod">
          <ac:chgData name="jasper oosterveld" userId="494e95019d0aa032" providerId="LiveId" clId="{87D8056F-2219-47F5-83F9-05B676662649}" dt="2021-10-19T14:16:06.544" v="2135" actId="20577"/>
          <ac:spMkLst>
            <pc:docMk/>
            <pc:sldMk cId="813992130" sldId="2919"/>
            <ac:spMk id="3" creationId="{10D3EF26-8410-43F3-A411-1B852437E56D}"/>
          </ac:spMkLst>
        </pc:spChg>
      </pc:sldChg>
      <pc:sldChg chg="addSp delSp modSp add mod">
        <pc:chgData name="jasper oosterveld" userId="494e95019d0aa032" providerId="LiveId" clId="{87D8056F-2219-47F5-83F9-05B676662649}" dt="2021-10-19T14:19:01.697" v="2306" actId="20577"/>
        <pc:sldMkLst>
          <pc:docMk/>
          <pc:sldMk cId="2204534722" sldId="2920"/>
        </pc:sldMkLst>
        <pc:spChg chg="del">
          <ac:chgData name="jasper oosterveld" userId="494e95019d0aa032" providerId="LiveId" clId="{87D8056F-2219-47F5-83F9-05B676662649}" dt="2021-10-19T14:17:08.864" v="2202" actId="478"/>
          <ac:spMkLst>
            <pc:docMk/>
            <pc:sldMk cId="2204534722" sldId="2920"/>
            <ac:spMk id="2" creationId="{829DD456-6A46-452C-97C2-C44E8BA94594}"/>
          </ac:spMkLst>
        </pc:spChg>
        <pc:spChg chg="mod">
          <ac:chgData name="jasper oosterveld" userId="494e95019d0aa032" providerId="LiveId" clId="{87D8056F-2219-47F5-83F9-05B676662649}" dt="2021-10-19T14:19:01.697" v="2306" actId="20577"/>
          <ac:spMkLst>
            <pc:docMk/>
            <pc:sldMk cId="2204534722" sldId="2920"/>
            <ac:spMk id="3" creationId="{10D3EF26-8410-43F3-A411-1B852437E56D}"/>
          </ac:spMkLst>
        </pc:spChg>
        <pc:spChg chg="add del mod">
          <ac:chgData name="jasper oosterveld" userId="494e95019d0aa032" providerId="LiveId" clId="{87D8056F-2219-47F5-83F9-05B676662649}" dt="2021-10-19T14:17:11.887" v="2205" actId="478"/>
          <ac:spMkLst>
            <pc:docMk/>
            <pc:sldMk cId="2204534722" sldId="2920"/>
            <ac:spMk id="7" creationId="{9006DA08-3475-4744-9B5E-00C5809F485A}"/>
          </ac:spMkLst>
        </pc:spChg>
        <pc:picChg chg="add mod">
          <ac:chgData name="jasper oosterveld" userId="494e95019d0aa032" providerId="LiveId" clId="{87D8056F-2219-47F5-83F9-05B676662649}" dt="2021-10-19T14:17:14.762" v="2207" actId="1076"/>
          <ac:picMkLst>
            <pc:docMk/>
            <pc:sldMk cId="2204534722" sldId="2920"/>
            <ac:picMk id="8" creationId="{9C57A518-EDD0-4B9A-8933-76FA078BCC70}"/>
          </ac:picMkLst>
        </pc:picChg>
      </pc:sldChg>
      <pc:sldChg chg="addSp delSp modSp add mod">
        <pc:chgData name="jasper oosterveld" userId="494e95019d0aa032" providerId="LiveId" clId="{87D8056F-2219-47F5-83F9-05B676662649}" dt="2021-10-19T14:19:15.419" v="2327" actId="20577"/>
        <pc:sldMkLst>
          <pc:docMk/>
          <pc:sldMk cId="3952950080" sldId="2921"/>
        </pc:sldMkLst>
        <pc:spChg chg="mod">
          <ac:chgData name="jasper oosterveld" userId="494e95019d0aa032" providerId="LiveId" clId="{87D8056F-2219-47F5-83F9-05B676662649}" dt="2021-10-19T14:19:15.419" v="2327" actId="20577"/>
          <ac:spMkLst>
            <pc:docMk/>
            <pc:sldMk cId="3952950080" sldId="2921"/>
            <ac:spMk id="3" creationId="{10D3EF26-8410-43F3-A411-1B852437E56D}"/>
          </ac:spMkLst>
        </pc:spChg>
        <pc:picChg chg="add mod">
          <ac:chgData name="jasper oosterveld" userId="494e95019d0aa032" providerId="LiveId" clId="{87D8056F-2219-47F5-83F9-05B676662649}" dt="2021-10-19T14:17:42.258" v="2211" actId="1076"/>
          <ac:picMkLst>
            <pc:docMk/>
            <pc:sldMk cId="3952950080" sldId="2921"/>
            <ac:picMk id="6" creationId="{2F354629-C464-43E4-AEAB-45A2CA23F734}"/>
          </ac:picMkLst>
        </pc:picChg>
        <pc:picChg chg="add del mod">
          <ac:chgData name="jasper oosterveld" userId="494e95019d0aa032" providerId="LiveId" clId="{87D8056F-2219-47F5-83F9-05B676662649}" dt="2021-10-19T14:19:07.223" v="2308" actId="478"/>
          <ac:picMkLst>
            <pc:docMk/>
            <pc:sldMk cId="3952950080" sldId="2921"/>
            <ac:picMk id="7" creationId="{6E44C8F6-12AE-40E2-BBD5-8B41BE63FCC6}"/>
          </ac:picMkLst>
        </pc:picChg>
        <pc:picChg chg="del">
          <ac:chgData name="jasper oosterveld" userId="494e95019d0aa032" providerId="LiveId" clId="{87D8056F-2219-47F5-83F9-05B676662649}" dt="2021-10-19T14:17:39.471" v="2209" actId="478"/>
          <ac:picMkLst>
            <pc:docMk/>
            <pc:sldMk cId="3952950080" sldId="2921"/>
            <ac:picMk id="8" creationId="{9C57A518-EDD0-4B9A-8933-76FA078BCC70}"/>
          </ac:picMkLst>
        </pc:picChg>
      </pc:sldChg>
      <pc:sldChg chg="addSp delSp modSp add mod">
        <pc:chgData name="jasper oosterveld" userId="494e95019d0aa032" providerId="LiveId" clId="{87D8056F-2219-47F5-83F9-05B676662649}" dt="2021-10-19T14:18:15.997" v="2249" actId="20577"/>
        <pc:sldMkLst>
          <pc:docMk/>
          <pc:sldMk cId="4058507025" sldId="2922"/>
        </pc:sldMkLst>
        <pc:spChg chg="mod">
          <ac:chgData name="jasper oosterveld" userId="494e95019d0aa032" providerId="LiveId" clId="{87D8056F-2219-47F5-83F9-05B676662649}" dt="2021-10-19T14:18:15.997" v="2249" actId="20577"/>
          <ac:spMkLst>
            <pc:docMk/>
            <pc:sldMk cId="4058507025" sldId="2922"/>
            <ac:spMk id="3" creationId="{10D3EF26-8410-43F3-A411-1B852437E56D}"/>
          </ac:spMkLst>
        </pc:spChg>
        <pc:picChg chg="del">
          <ac:chgData name="jasper oosterveld" userId="494e95019d0aa032" providerId="LiveId" clId="{87D8056F-2219-47F5-83F9-05B676662649}" dt="2021-10-19T14:18:07.415" v="2226" actId="478"/>
          <ac:picMkLst>
            <pc:docMk/>
            <pc:sldMk cId="4058507025" sldId="2922"/>
            <ac:picMk id="6" creationId="{2F354629-C464-43E4-AEAB-45A2CA23F734}"/>
          </ac:picMkLst>
        </pc:picChg>
        <pc:picChg chg="add mod">
          <ac:chgData name="jasper oosterveld" userId="494e95019d0aa032" providerId="LiveId" clId="{87D8056F-2219-47F5-83F9-05B676662649}" dt="2021-10-19T14:18:10.433" v="2228" actId="1076"/>
          <ac:picMkLst>
            <pc:docMk/>
            <pc:sldMk cId="4058507025" sldId="2922"/>
            <ac:picMk id="7" creationId="{50709BE1-C46D-4E5A-B478-92F4941872E9}"/>
          </ac:picMkLst>
        </pc:picChg>
      </pc:sldChg>
      <pc:sldChg chg="addSp delSp modSp add mod">
        <pc:chgData name="jasper oosterveld" userId="494e95019d0aa032" providerId="LiveId" clId="{87D8056F-2219-47F5-83F9-05B676662649}" dt="2021-10-19T14:19:22.696" v="2332" actId="1076"/>
        <pc:sldMkLst>
          <pc:docMk/>
          <pc:sldMk cId="2444186576" sldId="2923"/>
        </pc:sldMkLst>
        <pc:spChg chg="mod">
          <ac:chgData name="jasper oosterveld" userId="494e95019d0aa032" providerId="LiveId" clId="{87D8056F-2219-47F5-83F9-05B676662649}" dt="2021-10-19T14:19:20.512" v="2331" actId="20577"/>
          <ac:spMkLst>
            <pc:docMk/>
            <pc:sldMk cId="2444186576" sldId="2923"/>
            <ac:spMk id="3" creationId="{10D3EF26-8410-43F3-A411-1B852437E56D}"/>
          </ac:spMkLst>
        </pc:spChg>
        <pc:picChg chg="add mod">
          <ac:chgData name="jasper oosterveld" userId="494e95019d0aa032" providerId="LiveId" clId="{87D8056F-2219-47F5-83F9-05B676662649}" dt="2021-10-19T14:19:22.696" v="2332" actId="1076"/>
          <ac:picMkLst>
            <pc:docMk/>
            <pc:sldMk cId="2444186576" sldId="2923"/>
            <ac:picMk id="6" creationId="{C82BD183-1F33-4B8A-A6E9-1B30076D9C48}"/>
          </ac:picMkLst>
        </pc:picChg>
        <pc:picChg chg="del">
          <ac:chgData name="jasper oosterveld" userId="494e95019d0aa032" providerId="LiveId" clId="{87D8056F-2219-47F5-83F9-05B676662649}" dt="2021-10-19T14:18:29.843" v="2251" actId="478"/>
          <ac:picMkLst>
            <pc:docMk/>
            <pc:sldMk cId="2444186576" sldId="2923"/>
            <ac:picMk id="7" creationId="{50709BE1-C46D-4E5A-B478-92F4941872E9}"/>
          </ac:picMkLst>
        </pc:picChg>
      </pc:sldChg>
      <pc:sldChg chg="addSp delSp modSp add mod">
        <pc:chgData name="jasper oosterveld" userId="494e95019d0aa032" providerId="LiveId" clId="{87D8056F-2219-47F5-83F9-05B676662649}" dt="2021-10-19T14:19:55.679" v="2367" actId="1076"/>
        <pc:sldMkLst>
          <pc:docMk/>
          <pc:sldMk cId="853168762" sldId="2924"/>
        </pc:sldMkLst>
        <pc:spChg chg="mod">
          <ac:chgData name="jasper oosterveld" userId="494e95019d0aa032" providerId="LiveId" clId="{87D8056F-2219-47F5-83F9-05B676662649}" dt="2021-10-19T14:19:53.327" v="2366" actId="20577"/>
          <ac:spMkLst>
            <pc:docMk/>
            <pc:sldMk cId="853168762" sldId="2924"/>
            <ac:spMk id="3" creationId="{10D3EF26-8410-43F3-A411-1B852437E56D}"/>
          </ac:spMkLst>
        </pc:spChg>
        <pc:picChg chg="del">
          <ac:chgData name="jasper oosterveld" userId="494e95019d0aa032" providerId="LiveId" clId="{87D8056F-2219-47F5-83F9-05B676662649}" dt="2021-10-19T14:19:32.608" v="2334" actId="478"/>
          <ac:picMkLst>
            <pc:docMk/>
            <pc:sldMk cId="853168762" sldId="2924"/>
            <ac:picMk id="6" creationId="{C82BD183-1F33-4B8A-A6E9-1B30076D9C48}"/>
          </ac:picMkLst>
        </pc:picChg>
        <pc:picChg chg="add mod">
          <ac:chgData name="jasper oosterveld" userId="494e95019d0aa032" providerId="LiveId" clId="{87D8056F-2219-47F5-83F9-05B676662649}" dt="2021-10-19T14:19:55.679" v="2367" actId="1076"/>
          <ac:picMkLst>
            <pc:docMk/>
            <pc:sldMk cId="853168762" sldId="2924"/>
            <ac:picMk id="7" creationId="{9549483E-777B-4A31-BF19-68CE63C60354}"/>
          </ac:picMkLst>
        </pc:picChg>
      </pc:sldChg>
      <pc:sldChg chg="addSp delSp modSp new mod modClrScheme chgLayout">
        <pc:chgData name="jasper oosterveld" userId="494e95019d0aa032" providerId="LiveId" clId="{87D8056F-2219-47F5-83F9-05B676662649}" dt="2021-10-19T14:25:03.390" v="2648" actId="20577"/>
        <pc:sldMkLst>
          <pc:docMk/>
          <pc:sldMk cId="3545493233" sldId="2925"/>
        </pc:sldMkLst>
        <pc:spChg chg="del mod ord">
          <ac:chgData name="jasper oosterveld" userId="494e95019d0aa032" providerId="LiveId" clId="{87D8056F-2219-47F5-83F9-05B676662649}" dt="2021-10-19T14:24:43.553" v="2607" actId="700"/>
          <ac:spMkLst>
            <pc:docMk/>
            <pc:sldMk cId="3545493233" sldId="2925"/>
            <ac:spMk id="2" creationId="{5B8A22B4-1737-49A1-A1A6-CD2A4CEBD4F6}"/>
          </ac:spMkLst>
        </pc:spChg>
        <pc:spChg chg="del mod ord">
          <ac:chgData name="jasper oosterveld" userId="494e95019d0aa032" providerId="LiveId" clId="{87D8056F-2219-47F5-83F9-05B676662649}" dt="2021-10-19T14:24:43.553" v="2607" actId="700"/>
          <ac:spMkLst>
            <pc:docMk/>
            <pc:sldMk cId="3545493233" sldId="2925"/>
            <ac:spMk id="3" creationId="{81E404F6-43BB-4714-A1D8-E4C713355AD4}"/>
          </ac:spMkLst>
        </pc:spChg>
        <pc:spChg chg="del mod ord">
          <ac:chgData name="jasper oosterveld" userId="494e95019d0aa032" providerId="LiveId" clId="{87D8056F-2219-47F5-83F9-05B676662649}" dt="2021-10-19T14:24:43.553" v="2607" actId="700"/>
          <ac:spMkLst>
            <pc:docMk/>
            <pc:sldMk cId="3545493233" sldId="2925"/>
            <ac:spMk id="4" creationId="{277F898D-542A-48C9-962C-AA5C2CC58C06}"/>
          </ac:spMkLst>
        </pc:spChg>
        <pc:spChg chg="del mod ord">
          <ac:chgData name="jasper oosterveld" userId="494e95019d0aa032" providerId="LiveId" clId="{87D8056F-2219-47F5-83F9-05B676662649}" dt="2021-10-19T14:24:43.553" v="2607" actId="700"/>
          <ac:spMkLst>
            <pc:docMk/>
            <pc:sldMk cId="3545493233" sldId="2925"/>
            <ac:spMk id="5" creationId="{13EAB66C-91DB-4823-BE22-E25D1E114F0F}"/>
          </ac:spMkLst>
        </pc:spChg>
        <pc:spChg chg="add mod ord">
          <ac:chgData name="jasper oosterveld" userId="494e95019d0aa032" providerId="LiveId" clId="{87D8056F-2219-47F5-83F9-05B676662649}" dt="2021-10-19T14:24:46.368" v="2615" actId="20577"/>
          <ac:spMkLst>
            <pc:docMk/>
            <pc:sldMk cId="3545493233" sldId="2925"/>
            <ac:spMk id="6" creationId="{33C18918-6F92-4C53-A5AD-5803710E2D7E}"/>
          </ac:spMkLst>
        </pc:spChg>
        <pc:spChg chg="add mod ord">
          <ac:chgData name="jasper oosterveld" userId="494e95019d0aa032" providerId="LiveId" clId="{87D8056F-2219-47F5-83F9-05B676662649}" dt="2021-10-19T14:25:03.390" v="2648" actId="20577"/>
          <ac:spMkLst>
            <pc:docMk/>
            <pc:sldMk cId="3545493233" sldId="2925"/>
            <ac:spMk id="7" creationId="{88CA32E4-1ACE-45A9-8AFA-88CDB88FCFB0}"/>
          </ac:spMkLst>
        </pc:spChg>
        <pc:spChg chg="add mod ord">
          <ac:chgData name="jasper oosterveld" userId="494e95019d0aa032" providerId="LiveId" clId="{87D8056F-2219-47F5-83F9-05B676662649}" dt="2021-10-19T14:24:54.304" v="2618" actId="20577"/>
          <ac:spMkLst>
            <pc:docMk/>
            <pc:sldMk cId="3545493233" sldId="2925"/>
            <ac:spMk id="8" creationId="{9D137965-705A-4872-822A-87E433D6BC16}"/>
          </ac:spMkLst>
        </pc:spChg>
        <pc:spChg chg="add mod ord">
          <ac:chgData name="jasper oosterveld" userId="494e95019d0aa032" providerId="LiveId" clId="{87D8056F-2219-47F5-83F9-05B676662649}" dt="2021-10-19T14:24:50.346" v="2616"/>
          <ac:spMkLst>
            <pc:docMk/>
            <pc:sldMk cId="3545493233" sldId="2925"/>
            <ac:spMk id="9" creationId="{EB6D6637-8C5B-4ABA-A1DD-2EC7BDCC380A}"/>
          </ac:spMkLst>
        </pc:spChg>
      </pc:sldChg>
      <pc:sldChg chg="modSp add mod">
        <pc:chgData name="jasper oosterveld" userId="494e95019d0aa032" providerId="LiveId" clId="{87D8056F-2219-47F5-83F9-05B676662649}" dt="2021-10-19T14:25:10.969" v="2666" actId="20577"/>
        <pc:sldMkLst>
          <pc:docMk/>
          <pc:sldMk cId="2931630726" sldId="2926"/>
        </pc:sldMkLst>
        <pc:spChg chg="mod">
          <ac:chgData name="jasper oosterveld" userId="494e95019d0aa032" providerId="LiveId" clId="{87D8056F-2219-47F5-83F9-05B676662649}" dt="2021-10-19T14:25:10.969" v="2666" actId="20577"/>
          <ac:spMkLst>
            <pc:docMk/>
            <pc:sldMk cId="2931630726" sldId="2926"/>
            <ac:spMk id="7" creationId="{88CA32E4-1ACE-45A9-8AFA-88CDB88FCFB0}"/>
          </ac:spMkLst>
        </pc:spChg>
      </pc:sldChg>
      <pc:sldChg chg="addSp delSp modSp add mod ord">
        <pc:chgData name="jasper oosterveld" userId="494e95019d0aa032" providerId="LiveId" clId="{87D8056F-2219-47F5-83F9-05B676662649}" dt="2021-10-19T14:27:18.886" v="2691" actId="20577"/>
        <pc:sldMkLst>
          <pc:docMk/>
          <pc:sldMk cId="3390354475" sldId="2927"/>
        </pc:sldMkLst>
        <pc:spChg chg="mod">
          <ac:chgData name="jasper oosterveld" userId="494e95019d0aa032" providerId="LiveId" clId="{87D8056F-2219-47F5-83F9-05B676662649}" dt="2021-10-19T14:27:18.886" v="2691" actId="20577"/>
          <ac:spMkLst>
            <pc:docMk/>
            <pc:sldMk cId="3390354475" sldId="2927"/>
            <ac:spMk id="3" creationId="{10D3EF26-8410-43F3-A411-1B852437E56D}"/>
          </ac:spMkLst>
        </pc:spChg>
        <pc:picChg chg="add mod">
          <ac:chgData name="jasper oosterveld" userId="494e95019d0aa032" providerId="LiveId" clId="{87D8056F-2219-47F5-83F9-05B676662649}" dt="2021-10-19T14:25:47.791" v="2673" actId="1076"/>
          <ac:picMkLst>
            <pc:docMk/>
            <pc:sldMk cId="3390354475" sldId="2927"/>
            <ac:picMk id="6" creationId="{6ED75EF6-50DE-41F2-BB49-E8EABE314C8F}"/>
          </ac:picMkLst>
        </pc:picChg>
        <pc:picChg chg="del">
          <ac:chgData name="jasper oosterveld" userId="494e95019d0aa032" providerId="LiveId" clId="{87D8056F-2219-47F5-83F9-05B676662649}" dt="2021-10-19T14:25:43.328" v="2671" actId="478"/>
          <ac:picMkLst>
            <pc:docMk/>
            <pc:sldMk cId="3390354475" sldId="2927"/>
            <ac:picMk id="7" creationId="{9549483E-777B-4A31-BF19-68CE63C60354}"/>
          </ac:picMkLst>
        </pc:picChg>
      </pc:sldChg>
      <pc:sldChg chg="addSp delSp modSp add mod">
        <pc:chgData name="jasper oosterveld" userId="494e95019d0aa032" providerId="LiveId" clId="{87D8056F-2219-47F5-83F9-05B676662649}" dt="2021-10-19T14:31:12.132" v="2714" actId="20577"/>
        <pc:sldMkLst>
          <pc:docMk/>
          <pc:sldMk cId="3090485300" sldId="2928"/>
        </pc:sldMkLst>
        <pc:spChg chg="mod">
          <ac:chgData name="jasper oosterveld" userId="494e95019d0aa032" providerId="LiveId" clId="{87D8056F-2219-47F5-83F9-05B676662649}" dt="2021-10-19T14:31:12.132" v="2714" actId="20577"/>
          <ac:spMkLst>
            <pc:docMk/>
            <pc:sldMk cId="3090485300" sldId="2928"/>
            <ac:spMk id="3" creationId="{10D3EF26-8410-43F3-A411-1B852437E56D}"/>
          </ac:spMkLst>
        </pc:spChg>
        <pc:picChg chg="del">
          <ac:chgData name="jasper oosterveld" userId="494e95019d0aa032" providerId="LiveId" clId="{87D8056F-2219-47F5-83F9-05B676662649}" dt="2021-10-19T14:26:15.883" v="2678" actId="478"/>
          <ac:picMkLst>
            <pc:docMk/>
            <pc:sldMk cId="3090485300" sldId="2928"/>
            <ac:picMk id="6" creationId="{6ED75EF6-50DE-41F2-BB49-E8EABE314C8F}"/>
          </ac:picMkLst>
        </pc:picChg>
        <pc:picChg chg="add mod">
          <ac:chgData name="jasper oosterveld" userId="494e95019d0aa032" providerId="LiveId" clId="{87D8056F-2219-47F5-83F9-05B676662649}" dt="2021-10-19T14:26:31.374" v="2686" actId="1076"/>
          <ac:picMkLst>
            <pc:docMk/>
            <pc:sldMk cId="3090485300" sldId="2928"/>
            <ac:picMk id="7" creationId="{AE2621DF-8D28-4FAA-B4D2-51266DB89F22}"/>
          </ac:picMkLst>
        </pc:picChg>
      </pc:sldChg>
      <pc:sldChg chg="addSp delSp modSp add mod modAnim">
        <pc:chgData name="jasper oosterveld" userId="494e95019d0aa032" providerId="LiveId" clId="{87D8056F-2219-47F5-83F9-05B676662649}" dt="2021-10-22T15:10:29.736" v="4952"/>
        <pc:sldMkLst>
          <pc:docMk/>
          <pc:sldMk cId="4109584330" sldId="2929"/>
        </pc:sldMkLst>
        <pc:spChg chg="mod">
          <ac:chgData name="jasper oosterveld" userId="494e95019d0aa032" providerId="LiveId" clId="{87D8056F-2219-47F5-83F9-05B676662649}" dt="2021-10-19T14:27:25.716" v="2698" actId="20577"/>
          <ac:spMkLst>
            <pc:docMk/>
            <pc:sldMk cId="4109584330" sldId="2929"/>
            <ac:spMk id="3" creationId="{10D3EF26-8410-43F3-A411-1B852437E56D}"/>
          </ac:spMkLst>
        </pc:spChg>
        <pc:picChg chg="del">
          <ac:chgData name="jasper oosterveld" userId="494e95019d0aa032" providerId="LiveId" clId="{87D8056F-2219-47F5-83F9-05B676662649}" dt="2021-10-19T14:27:20.887" v="2692" actId="478"/>
          <ac:picMkLst>
            <pc:docMk/>
            <pc:sldMk cId="4109584330" sldId="2929"/>
            <ac:picMk id="6" creationId="{6ED75EF6-50DE-41F2-BB49-E8EABE314C8F}"/>
          </ac:picMkLst>
        </pc:picChg>
        <pc:picChg chg="add mod">
          <ac:chgData name="jasper oosterveld" userId="494e95019d0aa032" providerId="LiveId" clId="{87D8056F-2219-47F5-83F9-05B676662649}" dt="2021-10-19T14:28:43.156" v="2703" actId="1076"/>
          <ac:picMkLst>
            <pc:docMk/>
            <pc:sldMk cId="4109584330" sldId="2929"/>
            <ac:picMk id="7" creationId="{9711030D-DD27-4AB5-86DA-F5399DB31BBE}"/>
          </ac:picMkLst>
        </pc:picChg>
        <pc:picChg chg="add mod">
          <ac:chgData name="jasper oosterveld" userId="494e95019d0aa032" providerId="LiveId" clId="{87D8056F-2219-47F5-83F9-05B676662649}" dt="2021-10-19T14:29:29.102" v="2708" actId="14100"/>
          <ac:picMkLst>
            <pc:docMk/>
            <pc:sldMk cId="4109584330" sldId="2929"/>
            <ac:picMk id="8" creationId="{164E9B6D-5766-452C-B552-361F58F1B6CA}"/>
          </ac:picMkLst>
        </pc:picChg>
      </pc:sldChg>
      <pc:sldChg chg="addSp delSp modSp add mod modAnim">
        <pc:chgData name="jasper oosterveld" userId="494e95019d0aa032" providerId="LiveId" clId="{87D8056F-2219-47F5-83F9-05B676662649}" dt="2021-10-22T15:10:34.296" v="4953"/>
        <pc:sldMkLst>
          <pc:docMk/>
          <pc:sldMk cId="1880836197" sldId="2930"/>
        </pc:sldMkLst>
        <pc:spChg chg="mod">
          <ac:chgData name="jasper oosterveld" userId="494e95019d0aa032" providerId="LiveId" clId="{87D8056F-2219-47F5-83F9-05B676662649}" dt="2021-10-19T14:31:15.092" v="2718" actId="20577"/>
          <ac:spMkLst>
            <pc:docMk/>
            <pc:sldMk cId="1880836197" sldId="2930"/>
            <ac:spMk id="3" creationId="{10D3EF26-8410-43F3-A411-1B852437E56D}"/>
          </ac:spMkLst>
        </pc:spChg>
        <pc:picChg chg="add mod">
          <ac:chgData name="jasper oosterveld" userId="494e95019d0aa032" providerId="LiveId" clId="{87D8056F-2219-47F5-83F9-05B676662649}" dt="2021-10-19T14:31:18.988" v="2721" actId="1076"/>
          <ac:picMkLst>
            <pc:docMk/>
            <pc:sldMk cId="1880836197" sldId="2930"/>
            <ac:picMk id="6" creationId="{708A5BA2-C12A-49B8-BE7B-C4F2E83EB1DD}"/>
          </ac:picMkLst>
        </pc:picChg>
        <pc:picChg chg="del">
          <ac:chgData name="jasper oosterveld" userId="494e95019d0aa032" providerId="LiveId" clId="{87D8056F-2219-47F5-83F9-05B676662649}" dt="2021-10-19T14:31:09.452" v="2710" actId="478"/>
          <ac:picMkLst>
            <pc:docMk/>
            <pc:sldMk cId="1880836197" sldId="2930"/>
            <ac:picMk id="7" creationId="{AE2621DF-8D28-4FAA-B4D2-51266DB89F22}"/>
          </ac:picMkLst>
        </pc:picChg>
        <pc:picChg chg="add mod">
          <ac:chgData name="jasper oosterveld" userId="494e95019d0aa032" providerId="LiveId" clId="{87D8056F-2219-47F5-83F9-05B676662649}" dt="2021-10-19T14:44:42.099" v="2854" actId="14100"/>
          <ac:picMkLst>
            <pc:docMk/>
            <pc:sldMk cId="1880836197" sldId="2930"/>
            <ac:picMk id="8" creationId="{31D1FFDC-DC0E-4DD9-B6AA-FEA23493C882}"/>
          </ac:picMkLst>
        </pc:picChg>
      </pc:sldChg>
      <pc:sldChg chg="addSp modSp new mod modClrScheme chgLayout">
        <pc:chgData name="jasper oosterveld" userId="494e95019d0aa032" providerId="LiveId" clId="{87D8056F-2219-47F5-83F9-05B676662649}" dt="2021-10-19T14:38:35.653" v="2811" actId="20577"/>
        <pc:sldMkLst>
          <pc:docMk/>
          <pc:sldMk cId="1250085" sldId="2931"/>
        </pc:sldMkLst>
        <pc:spChg chg="add mod">
          <ac:chgData name="jasper oosterveld" userId="494e95019d0aa032" providerId="LiveId" clId="{87D8056F-2219-47F5-83F9-05B676662649}" dt="2021-10-19T14:37:53.184" v="2727" actId="20577"/>
          <ac:spMkLst>
            <pc:docMk/>
            <pc:sldMk cId="1250085" sldId="2931"/>
            <ac:spMk id="2" creationId="{78A17B6E-A6FC-467D-BCA2-4C291A05727C}"/>
          </ac:spMkLst>
        </pc:spChg>
        <pc:spChg chg="add mod">
          <ac:chgData name="jasper oosterveld" userId="494e95019d0aa032" providerId="LiveId" clId="{87D8056F-2219-47F5-83F9-05B676662649}" dt="2021-10-19T14:38:25.486" v="2767" actId="20577"/>
          <ac:spMkLst>
            <pc:docMk/>
            <pc:sldMk cId="1250085" sldId="2931"/>
            <ac:spMk id="3" creationId="{9EE7505F-6E66-43DF-9C08-9A047FDF7AA3}"/>
          </ac:spMkLst>
        </pc:spChg>
        <pc:spChg chg="add mod">
          <ac:chgData name="jasper oosterveld" userId="494e95019d0aa032" providerId="LiveId" clId="{87D8056F-2219-47F5-83F9-05B676662649}" dt="2021-10-19T14:38:35.653" v="2811" actId="20577"/>
          <ac:spMkLst>
            <pc:docMk/>
            <pc:sldMk cId="1250085" sldId="2931"/>
            <ac:spMk id="4" creationId="{0D757B76-6395-4B78-8BC7-216C9A20B54F}"/>
          </ac:spMkLst>
        </pc:spChg>
        <pc:spChg chg="add mod">
          <ac:chgData name="jasper oosterveld" userId="494e95019d0aa032" providerId="LiveId" clId="{87D8056F-2219-47F5-83F9-05B676662649}" dt="2021-10-19T14:38:32.827" v="2799" actId="20577"/>
          <ac:spMkLst>
            <pc:docMk/>
            <pc:sldMk cId="1250085" sldId="2931"/>
            <ac:spMk id="5" creationId="{F39EEA61-9418-4F18-91B3-30C750FD8DBA}"/>
          </ac:spMkLst>
        </pc:spChg>
        <pc:spChg chg="add mod">
          <ac:chgData name="jasper oosterveld" userId="494e95019d0aa032" providerId="LiveId" clId="{87D8056F-2219-47F5-83F9-05B676662649}" dt="2021-10-19T14:38:30.140" v="2795" actId="20577"/>
          <ac:spMkLst>
            <pc:docMk/>
            <pc:sldMk cId="1250085" sldId="2931"/>
            <ac:spMk id="6" creationId="{C503D5E6-A4A6-4376-ABC6-86A55D54BF85}"/>
          </ac:spMkLst>
        </pc:spChg>
      </pc:sldChg>
      <pc:sldChg chg="addSp delSp modSp add mod chgLayout">
        <pc:chgData name="jasper oosterveld" userId="494e95019d0aa032" providerId="LiveId" clId="{87D8056F-2219-47F5-83F9-05B676662649}" dt="2021-10-19T14:47:25.208" v="2873" actId="20577"/>
        <pc:sldMkLst>
          <pc:docMk/>
          <pc:sldMk cId="576745730" sldId="2932"/>
        </pc:sldMkLst>
        <pc:spChg chg="add mod ord">
          <ac:chgData name="jasper oosterveld" userId="494e95019d0aa032" providerId="LiveId" clId="{87D8056F-2219-47F5-83F9-05B676662649}" dt="2021-10-19T14:40:33.453" v="2840" actId="20577"/>
          <ac:spMkLst>
            <pc:docMk/>
            <pc:sldMk cId="576745730" sldId="2932"/>
            <ac:spMk id="2" creationId="{1AB4FF45-7C53-4C4A-A1ED-6BD45C0EC7AA}"/>
          </ac:spMkLst>
        </pc:spChg>
        <pc:spChg chg="mod ord">
          <ac:chgData name="jasper oosterveld" userId="494e95019d0aa032" providerId="LiveId" clId="{87D8056F-2219-47F5-83F9-05B676662649}" dt="2021-10-19T14:40:14.226" v="2824" actId="700"/>
          <ac:spMkLst>
            <pc:docMk/>
            <pc:sldMk cId="576745730" sldId="2932"/>
            <ac:spMk id="3" creationId="{10D3EF26-8410-43F3-A411-1B852437E56D}"/>
          </ac:spMkLst>
        </pc:spChg>
        <pc:spChg chg="mod ord">
          <ac:chgData name="jasper oosterveld" userId="494e95019d0aa032" providerId="LiveId" clId="{87D8056F-2219-47F5-83F9-05B676662649}" dt="2021-10-19T14:47:25.208" v="2873" actId="20577"/>
          <ac:spMkLst>
            <pc:docMk/>
            <pc:sldMk cId="576745730" sldId="2932"/>
            <ac:spMk id="4" creationId="{425A9CA6-71A9-455F-B77F-5EEE6961ECCE}"/>
          </ac:spMkLst>
        </pc:spChg>
        <pc:spChg chg="mod ord">
          <ac:chgData name="jasper oosterveld" userId="494e95019d0aa032" providerId="LiveId" clId="{87D8056F-2219-47F5-83F9-05B676662649}" dt="2021-10-19T14:47:01.112" v="2868" actId="20577"/>
          <ac:spMkLst>
            <pc:docMk/>
            <pc:sldMk cId="576745730" sldId="2932"/>
            <ac:spMk id="5" creationId="{9EFCB256-7D4F-49B5-8AF4-D19C17253B70}"/>
          </ac:spMkLst>
        </pc:spChg>
        <pc:picChg chg="del">
          <ac:chgData name="jasper oosterveld" userId="494e95019d0aa032" providerId="LiveId" clId="{87D8056F-2219-47F5-83F9-05B676662649}" dt="2021-10-19T14:38:42.734" v="2813" actId="478"/>
          <ac:picMkLst>
            <pc:docMk/>
            <pc:sldMk cId="576745730" sldId="2932"/>
            <ac:picMk id="7" creationId="{AE2621DF-8D28-4FAA-B4D2-51266DB89F22}"/>
          </ac:picMkLst>
        </pc:picChg>
      </pc:sldChg>
      <pc:sldChg chg="modSp add mod">
        <pc:chgData name="jasper oosterveld" userId="494e95019d0aa032" providerId="LiveId" clId="{87D8056F-2219-47F5-83F9-05B676662649}" dt="2021-10-19T14:47:29.595" v="2874"/>
        <pc:sldMkLst>
          <pc:docMk/>
          <pc:sldMk cId="1485823206" sldId="2933"/>
        </pc:sldMkLst>
        <pc:spChg chg="mod">
          <ac:chgData name="jasper oosterveld" userId="494e95019d0aa032" providerId="LiveId" clId="{87D8056F-2219-47F5-83F9-05B676662649}" dt="2021-10-19T14:41:42.987" v="2847"/>
          <ac:spMkLst>
            <pc:docMk/>
            <pc:sldMk cId="1485823206" sldId="2933"/>
            <ac:spMk id="2" creationId="{1AB4FF45-7C53-4C4A-A1ED-6BD45C0EC7AA}"/>
          </ac:spMkLst>
        </pc:spChg>
        <pc:spChg chg="mod">
          <ac:chgData name="jasper oosterveld" userId="494e95019d0aa032" providerId="LiveId" clId="{87D8056F-2219-47F5-83F9-05B676662649}" dt="2021-10-19T14:41:12.749" v="2846" actId="20577"/>
          <ac:spMkLst>
            <pc:docMk/>
            <pc:sldMk cId="1485823206" sldId="2933"/>
            <ac:spMk id="3" creationId="{10D3EF26-8410-43F3-A411-1B852437E56D}"/>
          </ac:spMkLst>
        </pc:spChg>
        <pc:spChg chg="mod">
          <ac:chgData name="jasper oosterveld" userId="494e95019d0aa032" providerId="LiveId" clId="{87D8056F-2219-47F5-83F9-05B676662649}" dt="2021-10-19T14:47:29.595" v="2874"/>
          <ac:spMkLst>
            <pc:docMk/>
            <pc:sldMk cId="1485823206" sldId="2933"/>
            <ac:spMk id="4" creationId="{425A9CA6-71A9-455F-B77F-5EEE6961ECCE}"/>
          </ac:spMkLst>
        </pc:spChg>
        <pc:spChg chg="mod">
          <ac:chgData name="jasper oosterveld" userId="494e95019d0aa032" providerId="LiveId" clId="{87D8056F-2219-47F5-83F9-05B676662649}" dt="2021-10-19T14:47:04.363" v="2869"/>
          <ac:spMkLst>
            <pc:docMk/>
            <pc:sldMk cId="1485823206" sldId="2933"/>
            <ac:spMk id="5" creationId="{9EFCB256-7D4F-49B5-8AF4-D19C17253B70}"/>
          </ac:spMkLst>
        </pc:spChg>
      </pc:sldChg>
      <pc:sldChg chg="modSp add mod modAnim">
        <pc:chgData name="jasper oosterveld" userId="494e95019d0aa032" providerId="LiveId" clId="{87D8056F-2219-47F5-83F9-05B676662649}" dt="2021-10-22T15:10:51.360" v="4957"/>
        <pc:sldMkLst>
          <pc:docMk/>
          <pc:sldMk cId="4029886234" sldId="2934"/>
        </pc:sldMkLst>
        <pc:spChg chg="mod">
          <ac:chgData name="jasper oosterveld" userId="494e95019d0aa032" providerId="LiveId" clId="{87D8056F-2219-47F5-83F9-05B676662649}" dt="2021-10-19T14:45:10.804" v="2859"/>
          <ac:spMkLst>
            <pc:docMk/>
            <pc:sldMk cId="4029886234" sldId="2934"/>
            <ac:spMk id="2" creationId="{1AB4FF45-7C53-4C4A-A1ED-6BD45C0EC7AA}"/>
          </ac:spMkLst>
        </pc:spChg>
        <pc:spChg chg="mod">
          <ac:chgData name="jasper oosterveld" userId="494e95019d0aa032" providerId="LiveId" clId="{87D8056F-2219-47F5-83F9-05B676662649}" dt="2021-10-19T14:42:32.226" v="2851" actId="20577"/>
          <ac:spMkLst>
            <pc:docMk/>
            <pc:sldMk cId="4029886234" sldId="2934"/>
            <ac:spMk id="3" creationId="{10D3EF26-8410-43F3-A411-1B852437E56D}"/>
          </ac:spMkLst>
        </pc:spChg>
        <pc:spChg chg="mod">
          <ac:chgData name="jasper oosterveld" userId="494e95019d0aa032" providerId="LiveId" clId="{87D8056F-2219-47F5-83F9-05B676662649}" dt="2021-10-19T14:47:32.127" v="2875"/>
          <ac:spMkLst>
            <pc:docMk/>
            <pc:sldMk cId="4029886234" sldId="2934"/>
            <ac:spMk id="4" creationId="{425A9CA6-71A9-455F-B77F-5EEE6961ECCE}"/>
          </ac:spMkLst>
        </pc:spChg>
        <pc:spChg chg="mod">
          <ac:chgData name="jasper oosterveld" userId="494e95019d0aa032" providerId="LiveId" clId="{87D8056F-2219-47F5-83F9-05B676662649}" dt="2021-10-19T14:47:16.154" v="2870"/>
          <ac:spMkLst>
            <pc:docMk/>
            <pc:sldMk cId="4029886234" sldId="2934"/>
            <ac:spMk id="5" creationId="{9EFCB256-7D4F-49B5-8AF4-D19C17253B70}"/>
          </ac:spMkLst>
        </pc:spChg>
      </pc:sldChg>
      <pc:sldChg chg="modSp add mod">
        <pc:chgData name="jasper oosterveld" userId="494e95019d0aa032" providerId="LiveId" clId="{87D8056F-2219-47F5-83F9-05B676662649}" dt="2021-10-19T14:48:10.306" v="2880" actId="20577"/>
        <pc:sldMkLst>
          <pc:docMk/>
          <pc:sldMk cId="857935510" sldId="2935"/>
        </pc:sldMkLst>
        <pc:spChg chg="mod">
          <ac:chgData name="jasper oosterveld" userId="494e95019d0aa032" providerId="LiveId" clId="{87D8056F-2219-47F5-83F9-05B676662649}" dt="2021-10-19T14:48:10.306" v="2880" actId="20577"/>
          <ac:spMkLst>
            <pc:docMk/>
            <pc:sldMk cId="857935510" sldId="2935"/>
            <ac:spMk id="7" creationId="{88CA32E4-1ACE-45A9-8AFA-88CDB88FCFB0}"/>
          </ac:spMkLst>
        </pc:spChg>
        <pc:spChg chg="mod">
          <ac:chgData name="jasper oosterveld" userId="494e95019d0aa032" providerId="LiveId" clId="{87D8056F-2219-47F5-83F9-05B676662649}" dt="2021-10-19T14:47:36.413" v="2876"/>
          <ac:spMkLst>
            <pc:docMk/>
            <pc:sldMk cId="857935510" sldId="2935"/>
            <ac:spMk id="8" creationId="{9D137965-705A-4872-822A-87E433D6BC16}"/>
          </ac:spMkLst>
        </pc:spChg>
        <pc:spChg chg="mod">
          <ac:chgData name="jasper oosterveld" userId="494e95019d0aa032" providerId="LiveId" clId="{87D8056F-2219-47F5-83F9-05B676662649}" dt="2021-10-19T14:47:19.456" v="2871"/>
          <ac:spMkLst>
            <pc:docMk/>
            <pc:sldMk cId="857935510" sldId="2935"/>
            <ac:spMk id="9" creationId="{EB6D6637-8C5B-4ABA-A1DD-2EC7BDCC380A}"/>
          </ac:spMkLst>
        </pc:spChg>
      </pc:sldChg>
      <pc:sldChg chg="addSp delSp modSp add mod ord">
        <pc:chgData name="jasper oosterveld" userId="494e95019d0aa032" providerId="LiveId" clId="{87D8056F-2219-47F5-83F9-05B676662649}" dt="2021-10-19T14:53:03.749" v="2916" actId="20577"/>
        <pc:sldMkLst>
          <pc:docMk/>
          <pc:sldMk cId="3653309804" sldId="2936"/>
        </pc:sldMkLst>
        <pc:spChg chg="del">
          <ac:chgData name="jasper oosterveld" userId="494e95019d0aa032" providerId="LiveId" clId="{87D8056F-2219-47F5-83F9-05B676662649}" dt="2021-10-19T14:52:32.761" v="2884" actId="478"/>
          <ac:spMkLst>
            <pc:docMk/>
            <pc:sldMk cId="3653309804" sldId="2936"/>
            <ac:spMk id="2" creationId="{1AB4FF45-7C53-4C4A-A1ED-6BD45C0EC7AA}"/>
          </ac:spMkLst>
        </pc:spChg>
        <pc:spChg chg="mod">
          <ac:chgData name="jasper oosterveld" userId="494e95019d0aa032" providerId="LiveId" clId="{87D8056F-2219-47F5-83F9-05B676662649}" dt="2021-10-19T14:53:03.749" v="2916" actId="20577"/>
          <ac:spMkLst>
            <pc:docMk/>
            <pc:sldMk cId="3653309804" sldId="2936"/>
            <ac:spMk id="3" creationId="{10D3EF26-8410-43F3-A411-1B852437E56D}"/>
          </ac:spMkLst>
        </pc:spChg>
        <pc:spChg chg="add del mod">
          <ac:chgData name="jasper oosterveld" userId="494e95019d0aa032" providerId="LiveId" clId="{87D8056F-2219-47F5-83F9-05B676662649}" dt="2021-10-19T14:52:34.461" v="2885" actId="478"/>
          <ac:spMkLst>
            <pc:docMk/>
            <pc:sldMk cId="3653309804" sldId="2936"/>
            <ac:spMk id="7" creationId="{AA731878-7FAF-48AC-8836-1880A893E9AD}"/>
          </ac:spMkLst>
        </pc:spChg>
        <pc:spChg chg="add mod">
          <ac:chgData name="jasper oosterveld" userId="494e95019d0aa032" providerId="LiveId" clId="{87D8056F-2219-47F5-83F9-05B676662649}" dt="2021-10-19T14:52:48.079" v="2902" actId="790"/>
          <ac:spMkLst>
            <pc:docMk/>
            <pc:sldMk cId="3653309804" sldId="2936"/>
            <ac:spMk id="9" creationId="{8F931DA9-F419-4076-B421-B556FD0F8808}"/>
          </ac:spMkLst>
        </pc:spChg>
        <pc:picChg chg="add mod">
          <ac:chgData name="jasper oosterveld" userId="494e95019d0aa032" providerId="LiveId" clId="{87D8056F-2219-47F5-83F9-05B676662649}" dt="2021-10-19T14:52:34.721" v="2886"/>
          <ac:picMkLst>
            <pc:docMk/>
            <pc:sldMk cId="3653309804" sldId="2936"/>
            <ac:picMk id="8" creationId="{FA7B153E-50EB-4F8F-A69C-DBBAEBE0D5CD}"/>
          </ac:picMkLst>
        </pc:picChg>
      </pc:sldChg>
      <pc:sldChg chg="addSp delSp modSp add mod modAnim">
        <pc:chgData name="jasper oosterveld" userId="494e95019d0aa032" providerId="LiveId" clId="{87D8056F-2219-47F5-83F9-05B676662649}" dt="2021-10-19T14:53:14.830" v="2943" actId="20577"/>
        <pc:sldMkLst>
          <pc:docMk/>
          <pc:sldMk cId="939580746" sldId="2937"/>
        </pc:sldMkLst>
        <pc:spChg chg="mod">
          <ac:chgData name="jasper oosterveld" userId="494e95019d0aa032" providerId="LiveId" clId="{87D8056F-2219-47F5-83F9-05B676662649}" dt="2021-10-19T14:53:14.830" v="2943" actId="20577"/>
          <ac:spMkLst>
            <pc:docMk/>
            <pc:sldMk cId="939580746" sldId="2937"/>
            <ac:spMk id="3" creationId="{10D3EF26-8410-43F3-A411-1B852437E56D}"/>
          </ac:spMkLst>
        </pc:spChg>
        <pc:spChg chg="del">
          <ac:chgData name="jasper oosterveld" userId="494e95019d0aa032" providerId="LiveId" clId="{87D8056F-2219-47F5-83F9-05B676662649}" dt="2021-10-19T14:53:07.949" v="2919" actId="478"/>
          <ac:spMkLst>
            <pc:docMk/>
            <pc:sldMk cId="939580746" sldId="2937"/>
            <ac:spMk id="9" creationId="{8F931DA9-F419-4076-B421-B556FD0F8808}"/>
          </ac:spMkLst>
        </pc:spChg>
        <pc:picChg chg="add mod">
          <ac:chgData name="jasper oosterveld" userId="494e95019d0aa032" providerId="LiveId" clId="{87D8056F-2219-47F5-83F9-05B676662649}" dt="2021-10-19T14:53:08.850" v="2920"/>
          <ac:picMkLst>
            <pc:docMk/>
            <pc:sldMk cId="939580746" sldId="2937"/>
            <ac:picMk id="7" creationId="{9E2BA81E-EF51-4258-BDA0-2B73E454DA06}"/>
          </ac:picMkLst>
        </pc:picChg>
        <pc:picChg chg="del">
          <ac:chgData name="jasper oosterveld" userId="494e95019d0aa032" providerId="LiveId" clId="{87D8056F-2219-47F5-83F9-05B676662649}" dt="2021-10-19T14:53:07.053" v="2918" actId="478"/>
          <ac:picMkLst>
            <pc:docMk/>
            <pc:sldMk cId="939580746" sldId="2937"/>
            <ac:picMk id="8" creationId="{FA7B153E-50EB-4F8F-A69C-DBBAEBE0D5CD}"/>
          </ac:picMkLst>
        </pc:picChg>
        <pc:picChg chg="add mod">
          <ac:chgData name="jasper oosterveld" userId="494e95019d0aa032" providerId="LiveId" clId="{87D8056F-2219-47F5-83F9-05B676662649}" dt="2021-10-19T14:53:08.850" v="2920"/>
          <ac:picMkLst>
            <pc:docMk/>
            <pc:sldMk cId="939580746" sldId="2937"/>
            <ac:picMk id="10" creationId="{652801C4-BDDC-414A-8D28-760D27AEF5A6}"/>
          </ac:picMkLst>
        </pc:picChg>
        <pc:picChg chg="add mod">
          <ac:chgData name="jasper oosterveld" userId="494e95019d0aa032" providerId="LiveId" clId="{87D8056F-2219-47F5-83F9-05B676662649}" dt="2021-10-19T14:53:08.850" v="2920"/>
          <ac:picMkLst>
            <pc:docMk/>
            <pc:sldMk cId="939580746" sldId="2937"/>
            <ac:picMk id="11" creationId="{0664FF3A-4B34-4DD0-9B78-665CD7F52FAA}"/>
          </ac:picMkLst>
        </pc:picChg>
      </pc:sldChg>
      <pc:sldChg chg="addSp delSp modSp add mod ord">
        <pc:chgData name="jasper oosterveld" userId="494e95019d0aa032" providerId="LiveId" clId="{87D8056F-2219-47F5-83F9-05B676662649}" dt="2021-10-20T15:38:15.176" v="3079" actId="20577"/>
        <pc:sldMkLst>
          <pc:docMk/>
          <pc:sldMk cId="3023409526" sldId="2938"/>
        </pc:sldMkLst>
        <pc:spChg chg="mod">
          <ac:chgData name="jasper oosterveld" userId="494e95019d0aa032" providerId="LiveId" clId="{87D8056F-2219-47F5-83F9-05B676662649}" dt="2021-10-20T15:38:15.176" v="3079" actId="20577"/>
          <ac:spMkLst>
            <pc:docMk/>
            <pc:sldMk cId="3023409526" sldId="2938"/>
            <ac:spMk id="3" creationId="{10D3EF26-8410-43F3-A411-1B852437E56D}"/>
          </ac:spMkLst>
        </pc:spChg>
        <pc:spChg chg="del">
          <ac:chgData name="jasper oosterveld" userId="494e95019d0aa032" providerId="LiveId" clId="{87D8056F-2219-47F5-83F9-05B676662649}" dt="2021-10-19T14:53:32.828" v="2964" actId="478"/>
          <ac:spMkLst>
            <pc:docMk/>
            <pc:sldMk cId="3023409526" sldId="2938"/>
            <ac:spMk id="9" creationId="{8F931DA9-F419-4076-B421-B556FD0F8808}"/>
          </ac:spMkLst>
        </pc:spChg>
        <pc:picChg chg="add mod">
          <ac:chgData name="jasper oosterveld" userId="494e95019d0aa032" providerId="LiveId" clId="{87D8056F-2219-47F5-83F9-05B676662649}" dt="2021-10-19T14:53:33.033" v="2965"/>
          <ac:picMkLst>
            <pc:docMk/>
            <pc:sldMk cId="3023409526" sldId="2938"/>
            <ac:picMk id="7" creationId="{B54A35CD-2A60-43CC-950C-19B48A4E902B}"/>
          </ac:picMkLst>
        </pc:picChg>
        <pc:picChg chg="del">
          <ac:chgData name="jasper oosterveld" userId="494e95019d0aa032" providerId="LiveId" clId="{87D8056F-2219-47F5-83F9-05B676662649}" dt="2021-10-19T14:53:30.158" v="2963" actId="478"/>
          <ac:picMkLst>
            <pc:docMk/>
            <pc:sldMk cId="3023409526" sldId="2938"/>
            <ac:picMk id="8" creationId="{FA7B153E-50EB-4F8F-A69C-DBBAEBE0D5CD}"/>
          </ac:picMkLst>
        </pc:picChg>
      </pc:sldChg>
      <pc:sldChg chg="addSp delSp modSp new mod modClrScheme chgLayout">
        <pc:chgData name="jasper oosterveld" userId="494e95019d0aa032" providerId="LiveId" clId="{87D8056F-2219-47F5-83F9-05B676662649}" dt="2021-10-20T15:39:33.856" v="3180" actId="20577"/>
        <pc:sldMkLst>
          <pc:docMk/>
          <pc:sldMk cId="1572378041" sldId="2939"/>
        </pc:sldMkLst>
        <pc:spChg chg="del mod ord">
          <ac:chgData name="jasper oosterveld" userId="494e95019d0aa032" providerId="LiveId" clId="{87D8056F-2219-47F5-83F9-05B676662649}" dt="2021-10-20T15:38:56.918" v="3085" actId="700"/>
          <ac:spMkLst>
            <pc:docMk/>
            <pc:sldMk cId="1572378041" sldId="2939"/>
            <ac:spMk id="2" creationId="{61A77EB7-15F7-42B8-BD79-1F7355126439}"/>
          </ac:spMkLst>
        </pc:spChg>
        <pc:spChg chg="del mod ord">
          <ac:chgData name="jasper oosterveld" userId="494e95019d0aa032" providerId="LiveId" clId="{87D8056F-2219-47F5-83F9-05B676662649}" dt="2021-10-20T15:38:56.918" v="3085" actId="700"/>
          <ac:spMkLst>
            <pc:docMk/>
            <pc:sldMk cId="1572378041" sldId="2939"/>
            <ac:spMk id="3" creationId="{E6B2652C-36A2-46A0-B11E-A5FE2BFD796B}"/>
          </ac:spMkLst>
        </pc:spChg>
        <pc:spChg chg="del mod ord">
          <ac:chgData name="jasper oosterveld" userId="494e95019d0aa032" providerId="LiveId" clId="{87D8056F-2219-47F5-83F9-05B676662649}" dt="2021-10-20T15:38:56.918" v="3085" actId="700"/>
          <ac:spMkLst>
            <pc:docMk/>
            <pc:sldMk cId="1572378041" sldId="2939"/>
            <ac:spMk id="4" creationId="{C739BA72-1B70-49B0-841C-38D37413B145}"/>
          </ac:spMkLst>
        </pc:spChg>
        <pc:spChg chg="del mod ord">
          <ac:chgData name="jasper oosterveld" userId="494e95019d0aa032" providerId="LiveId" clId="{87D8056F-2219-47F5-83F9-05B676662649}" dt="2021-10-20T15:38:56.918" v="3085" actId="700"/>
          <ac:spMkLst>
            <pc:docMk/>
            <pc:sldMk cId="1572378041" sldId="2939"/>
            <ac:spMk id="5" creationId="{EA84C5CF-77D5-4B51-BBDD-57805A9D6A72}"/>
          </ac:spMkLst>
        </pc:spChg>
        <pc:spChg chg="add mod ord">
          <ac:chgData name="jasper oosterveld" userId="494e95019d0aa032" providerId="LiveId" clId="{87D8056F-2219-47F5-83F9-05B676662649}" dt="2021-10-20T15:39:33.856" v="3180" actId="20577"/>
          <ac:spMkLst>
            <pc:docMk/>
            <pc:sldMk cId="1572378041" sldId="2939"/>
            <ac:spMk id="6" creationId="{B9F2F8C6-07B2-4657-A3AA-2CEC172E34A2}"/>
          </ac:spMkLst>
        </pc:spChg>
        <pc:spChg chg="add mod ord">
          <ac:chgData name="jasper oosterveld" userId="494e95019d0aa032" providerId="LiveId" clId="{87D8056F-2219-47F5-83F9-05B676662649}" dt="2021-10-20T15:39:31.363" v="3178" actId="20577"/>
          <ac:spMkLst>
            <pc:docMk/>
            <pc:sldMk cId="1572378041" sldId="2939"/>
            <ac:spMk id="7" creationId="{E67BF40B-ECD2-4ADD-8F05-5328BD5CDD5B}"/>
          </ac:spMkLst>
        </pc:spChg>
        <pc:spChg chg="add mod ord">
          <ac:chgData name="jasper oosterveld" userId="494e95019d0aa032" providerId="LiveId" clId="{87D8056F-2219-47F5-83F9-05B676662649}" dt="2021-10-20T15:39:17.848" v="3112" actId="20577"/>
          <ac:spMkLst>
            <pc:docMk/>
            <pc:sldMk cId="1572378041" sldId="2939"/>
            <ac:spMk id="8" creationId="{5FCCC237-CB73-419E-8221-59FFBCAA1855}"/>
          </ac:spMkLst>
        </pc:spChg>
        <pc:spChg chg="add mod ord">
          <ac:chgData name="jasper oosterveld" userId="494e95019d0aa032" providerId="LiveId" clId="{87D8056F-2219-47F5-83F9-05B676662649}" dt="2021-10-20T15:39:14.267" v="3104" actId="20577"/>
          <ac:spMkLst>
            <pc:docMk/>
            <pc:sldMk cId="1572378041" sldId="2939"/>
            <ac:spMk id="9" creationId="{5A76E21B-A356-485D-89D7-F29F9B464C02}"/>
          </ac:spMkLst>
        </pc:spChg>
        <pc:spChg chg="add mod ord">
          <ac:chgData name="jasper oosterveld" userId="494e95019d0aa032" providerId="LiveId" clId="{87D8056F-2219-47F5-83F9-05B676662649}" dt="2021-10-20T15:39:06.424" v="3095" actId="20577"/>
          <ac:spMkLst>
            <pc:docMk/>
            <pc:sldMk cId="1572378041" sldId="2939"/>
            <ac:spMk id="10" creationId="{432888C2-2312-4C04-8881-9BA3807EF257}"/>
          </ac:spMkLst>
        </pc:spChg>
      </pc:sldChg>
      <pc:sldChg chg="addSp delSp modSp new mod modClrScheme chgLayout">
        <pc:chgData name="jasper oosterveld" userId="494e95019d0aa032" providerId="LiveId" clId="{87D8056F-2219-47F5-83F9-05B676662649}" dt="2021-10-20T15:40:14.699" v="3281" actId="20577"/>
        <pc:sldMkLst>
          <pc:docMk/>
          <pc:sldMk cId="2943788237" sldId="2940"/>
        </pc:sldMkLst>
        <pc:spChg chg="del mod ord">
          <ac:chgData name="jasper oosterveld" userId="494e95019d0aa032" providerId="LiveId" clId="{87D8056F-2219-47F5-83F9-05B676662649}" dt="2021-10-20T15:39:01.501" v="3087" actId="700"/>
          <ac:spMkLst>
            <pc:docMk/>
            <pc:sldMk cId="2943788237" sldId="2940"/>
            <ac:spMk id="2" creationId="{C432D6A4-A183-44DD-9FC7-E7807F18ED1E}"/>
          </ac:spMkLst>
        </pc:spChg>
        <pc:spChg chg="del mod ord">
          <ac:chgData name="jasper oosterveld" userId="494e95019d0aa032" providerId="LiveId" clId="{87D8056F-2219-47F5-83F9-05B676662649}" dt="2021-10-20T15:39:01.501" v="3087" actId="700"/>
          <ac:spMkLst>
            <pc:docMk/>
            <pc:sldMk cId="2943788237" sldId="2940"/>
            <ac:spMk id="3" creationId="{865FDD2A-C44C-44A2-BF46-CA77CAAC91FE}"/>
          </ac:spMkLst>
        </pc:spChg>
        <pc:spChg chg="del mod ord">
          <ac:chgData name="jasper oosterveld" userId="494e95019d0aa032" providerId="LiveId" clId="{87D8056F-2219-47F5-83F9-05B676662649}" dt="2021-10-20T15:39:01.501" v="3087" actId="700"/>
          <ac:spMkLst>
            <pc:docMk/>
            <pc:sldMk cId="2943788237" sldId="2940"/>
            <ac:spMk id="4" creationId="{DB004941-9A37-4216-966A-D25BDF4FCF72}"/>
          </ac:spMkLst>
        </pc:spChg>
        <pc:spChg chg="del mod ord">
          <ac:chgData name="jasper oosterveld" userId="494e95019d0aa032" providerId="LiveId" clId="{87D8056F-2219-47F5-83F9-05B676662649}" dt="2021-10-20T15:39:01.501" v="3087" actId="700"/>
          <ac:spMkLst>
            <pc:docMk/>
            <pc:sldMk cId="2943788237" sldId="2940"/>
            <ac:spMk id="5" creationId="{E6B66EE0-2177-4AA6-B744-67BB88B4B14E}"/>
          </ac:spMkLst>
        </pc:spChg>
        <pc:spChg chg="del mod ord">
          <ac:chgData name="jasper oosterveld" userId="494e95019d0aa032" providerId="LiveId" clId="{87D8056F-2219-47F5-83F9-05B676662649}" dt="2021-10-20T15:39:01.501" v="3087" actId="700"/>
          <ac:spMkLst>
            <pc:docMk/>
            <pc:sldMk cId="2943788237" sldId="2940"/>
            <ac:spMk id="6" creationId="{2F1D7786-8522-4F8D-94B4-FDB13E958067}"/>
          </ac:spMkLst>
        </pc:spChg>
        <pc:spChg chg="add mod ord">
          <ac:chgData name="jasper oosterveld" userId="494e95019d0aa032" providerId="LiveId" clId="{87D8056F-2219-47F5-83F9-05B676662649}" dt="2021-10-20T15:39:37.065" v="3182" actId="20577"/>
          <ac:spMkLst>
            <pc:docMk/>
            <pc:sldMk cId="2943788237" sldId="2940"/>
            <ac:spMk id="7" creationId="{FAFA7E15-DF4A-4B9C-A76C-4A84ADE4597C}"/>
          </ac:spMkLst>
        </pc:spChg>
        <pc:spChg chg="add mod ord">
          <ac:chgData name="jasper oosterveld" userId="494e95019d0aa032" providerId="LiveId" clId="{87D8056F-2219-47F5-83F9-05B676662649}" dt="2021-10-20T15:39:54.725" v="3242" actId="20577"/>
          <ac:spMkLst>
            <pc:docMk/>
            <pc:sldMk cId="2943788237" sldId="2940"/>
            <ac:spMk id="8" creationId="{E4E6E03D-993F-4EE5-9687-708D3F30F271}"/>
          </ac:spMkLst>
        </pc:spChg>
        <pc:spChg chg="add mod ord">
          <ac:chgData name="jasper oosterveld" userId="494e95019d0aa032" providerId="LiveId" clId="{87D8056F-2219-47F5-83F9-05B676662649}" dt="2021-10-20T15:40:14.699" v="3281" actId="20577"/>
          <ac:spMkLst>
            <pc:docMk/>
            <pc:sldMk cId="2943788237" sldId="2940"/>
            <ac:spMk id="9" creationId="{6D1A7148-F10A-4EBD-AD52-FE3FF6785687}"/>
          </ac:spMkLst>
        </pc:spChg>
        <pc:spChg chg="add mod ord">
          <ac:chgData name="jasper oosterveld" userId="494e95019d0aa032" providerId="LiveId" clId="{87D8056F-2219-47F5-83F9-05B676662649}" dt="2021-10-20T15:40:12.681" v="3273" actId="20577"/>
          <ac:spMkLst>
            <pc:docMk/>
            <pc:sldMk cId="2943788237" sldId="2940"/>
            <ac:spMk id="10" creationId="{50726DF5-6FA2-418B-82B4-AD260459937C}"/>
          </ac:spMkLst>
        </pc:spChg>
        <pc:spChg chg="add mod ord">
          <ac:chgData name="jasper oosterveld" userId="494e95019d0aa032" providerId="LiveId" clId="{87D8056F-2219-47F5-83F9-05B676662649}" dt="2021-10-20T15:39:59.630" v="3251" actId="20577"/>
          <ac:spMkLst>
            <pc:docMk/>
            <pc:sldMk cId="2943788237" sldId="2940"/>
            <ac:spMk id="11" creationId="{6E02E3BA-DFD5-48DC-8174-D481E4B63220}"/>
          </ac:spMkLst>
        </pc:spChg>
      </pc:sldChg>
      <pc:sldChg chg="addSp modSp new mod modClrScheme chgLayout">
        <pc:chgData name="jasper oosterveld" userId="494e95019d0aa032" providerId="LiveId" clId="{87D8056F-2219-47F5-83F9-05B676662649}" dt="2021-10-22T15:15:07.615" v="4994" actId="20577"/>
        <pc:sldMkLst>
          <pc:docMk/>
          <pc:sldMk cId="3431768169" sldId="2941"/>
        </pc:sldMkLst>
        <pc:spChg chg="add mod">
          <ac:chgData name="jasper oosterveld" userId="494e95019d0aa032" providerId="LiveId" clId="{87D8056F-2219-47F5-83F9-05B676662649}" dt="2021-10-20T15:40:37.068" v="3321" actId="20577"/>
          <ac:spMkLst>
            <pc:docMk/>
            <pc:sldMk cId="3431768169" sldId="2941"/>
            <ac:spMk id="2" creationId="{9BE06B2E-59F1-4A24-820C-10B3C68713AA}"/>
          </ac:spMkLst>
        </pc:spChg>
        <pc:spChg chg="add mod">
          <ac:chgData name="jasper oosterveld" userId="494e95019d0aa032" providerId="LiveId" clId="{87D8056F-2219-47F5-83F9-05B676662649}" dt="2021-10-22T15:15:07.615" v="4994" actId="20577"/>
          <ac:spMkLst>
            <pc:docMk/>
            <pc:sldMk cId="3431768169" sldId="2941"/>
            <ac:spMk id="3" creationId="{ABA752EE-29C3-4E6E-969C-DEF76137FBD2}"/>
          </ac:spMkLst>
        </pc:spChg>
        <pc:spChg chg="add mod">
          <ac:chgData name="jasper oosterveld" userId="494e95019d0aa032" providerId="LiveId" clId="{87D8056F-2219-47F5-83F9-05B676662649}" dt="2021-10-20T15:40:33.696" v="3319" actId="20577"/>
          <ac:spMkLst>
            <pc:docMk/>
            <pc:sldMk cId="3431768169" sldId="2941"/>
            <ac:spMk id="4" creationId="{D24A02A4-199E-4519-BB3F-945288B133EE}"/>
          </ac:spMkLst>
        </pc:spChg>
        <pc:spChg chg="add mod">
          <ac:chgData name="jasper oosterveld" userId="494e95019d0aa032" providerId="LiveId" clId="{87D8056F-2219-47F5-83F9-05B676662649}" dt="2021-10-20T15:40:31.042" v="3307" actId="20577"/>
          <ac:spMkLst>
            <pc:docMk/>
            <pc:sldMk cId="3431768169" sldId="2941"/>
            <ac:spMk id="5" creationId="{BEEE4C3B-918B-416E-8B62-CDD66F9A5440}"/>
          </ac:spMkLst>
        </pc:spChg>
        <pc:spChg chg="add mod">
          <ac:chgData name="jasper oosterveld" userId="494e95019d0aa032" providerId="LiveId" clId="{87D8056F-2219-47F5-83F9-05B676662649}" dt="2021-10-20T15:40:27.104" v="3297" actId="20577"/>
          <ac:spMkLst>
            <pc:docMk/>
            <pc:sldMk cId="3431768169" sldId="2941"/>
            <ac:spMk id="6" creationId="{2E7E1F49-42B1-4B36-A793-1B2530481B73}"/>
          </ac:spMkLst>
        </pc:spChg>
      </pc:sldChg>
      <pc:sldChg chg="modSp add del mod">
        <pc:chgData name="jasper oosterveld" userId="494e95019d0aa032" providerId="LiveId" clId="{87D8056F-2219-47F5-83F9-05B676662649}" dt="2021-10-22T15:15:27.569" v="4995" actId="47"/>
        <pc:sldMkLst>
          <pc:docMk/>
          <pc:sldMk cId="3714263730" sldId="2942"/>
        </pc:sldMkLst>
        <pc:spChg chg="mod">
          <ac:chgData name="jasper oosterveld" userId="494e95019d0aa032" providerId="LiveId" clId="{87D8056F-2219-47F5-83F9-05B676662649}" dt="2021-10-20T15:41:02.238" v="3334" actId="20577"/>
          <ac:spMkLst>
            <pc:docMk/>
            <pc:sldMk cId="3714263730" sldId="2942"/>
            <ac:spMk id="8" creationId="{94E508E1-F919-46CD-A54A-E10B5BCD9035}"/>
          </ac:spMkLst>
        </pc:spChg>
        <pc:spChg chg="mod">
          <ac:chgData name="jasper oosterveld" userId="494e95019d0aa032" providerId="LiveId" clId="{87D8056F-2219-47F5-83F9-05B676662649}" dt="2021-10-20T15:40:55.984" v="3332" actId="20577"/>
          <ac:spMkLst>
            <pc:docMk/>
            <pc:sldMk cId="3714263730" sldId="2942"/>
            <ac:spMk id="9" creationId="{D133F60E-943C-4663-A528-AA389C2863C3}"/>
          </ac:spMkLst>
        </pc:spChg>
      </pc:sldChg>
      <pc:sldChg chg="addSp delSp modSp new mod modClrScheme modAnim chgLayout">
        <pc:chgData name="jasper oosterveld" userId="494e95019d0aa032" providerId="LiveId" clId="{87D8056F-2219-47F5-83F9-05B676662649}" dt="2021-10-22T15:20:30.285" v="4998"/>
        <pc:sldMkLst>
          <pc:docMk/>
          <pc:sldMk cId="1512294803" sldId="2943"/>
        </pc:sldMkLst>
        <pc:spChg chg="del mod ord">
          <ac:chgData name="jasper oosterveld" userId="494e95019d0aa032" providerId="LiveId" clId="{87D8056F-2219-47F5-83F9-05B676662649}" dt="2021-10-20T15:41:11.714" v="3336" actId="700"/>
          <ac:spMkLst>
            <pc:docMk/>
            <pc:sldMk cId="1512294803" sldId="2943"/>
            <ac:spMk id="2" creationId="{2F68E766-957F-4433-B6C3-E30A90F11691}"/>
          </ac:spMkLst>
        </pc:spChg>
        <pc:spChg chg="del mod ord">
          <ac:chgData name="jasper oosterveld" userId="494e95019d0aa032" providerId="LiveId" clId="{87D8056F-2219-47F5-83F9-05B676662649}" dt="2021-10-20T15:41:11.714" v="3336" actId="700"/>
          <ac:spMkLst>
            <pc:docMk/>
            <pc:sldMk cId="1512294803" sldId="2943"/>
            <ac:spMk id="3" creationId="{22232458-AD0A-4430-95E9-BF3F6385D288}"/>
          </ac:spMkLst>
        </pc:spChg>
        <pc:spChg chg="del">
          <ac:chgData name="jasper oosterveld" userId="494e95019d0aa032" providerId="LiveId" clId="{87D8056F-2219-47F5-83F9-05B676662649}" dt="2021-10-20T15:41:11.714" v="3336" actId="700"/>
          <ac:spMkLst>
            <pc:docMk/>
            <pc:sldMk cId="1512294803" sldId="2943"/>
            <ac:spMk id="4" creationId="{D01EADD6-DF6B-43DF-A40D-CF2278AC7897}"/>
          </ac:spMkLst>
        </pc:spChg>
        <pc:spChg chg="del mod ord">
          <ac:chgData name="jasper oosterveld" userId="494e95019d0aa032" providerId="LiveId" clId="{87D8056F-2219-47F5-83F9-05B676662649}" dt="2021-10-20T15:41:11.714" v="3336" actId="700"/>
          <ac:spMkLst>
            <pc:docMk/>
            <pc:sldMk cId="1512294803" sldId="2943"/>
            <ac:spMk id="5" creationId="{BE159DEB-928F-45F4-82A6-006152A23EE7}"/>
          </ac:spMkLst>
        </pc:spChg>
        <pc:spChg chg="del mod ord">
          <ac:chgData name="jasper oosterveld" userId="494e95019d0aa032" providerId="LiveId" clId="{87D8056F-2219-47F5-83F9-05B676662649}" dt="2021-10-20T15:41:11.714" v="3336" actId="700"/>
          <ac:spMkLst>
            <pc:docMk/>
            <pc:sldMk cId="1512294803" sldId="2943"/>
            <ac:spMk id="6" creationId="{99A7D06E-43D0-4B5E-9E86-B3C7269F8DB1}"/>
          </ac:spMkLst>
        </pc:spChg>
        <pc:spChg chg="add mod ord">
          <ac:chgData name="jasper oosterveld" userId="494e95019d0aa032" providerId="LiveId" clId="{87D8056F-2219-47F5-83F9-05B676662649}" dt="2021-10-21T11:09:52.171" v="3941" actId="20577"/>
          <ac:spMkLst>
            <pc:docMk/>
            <pc:sldMk cId="1512294803" sldId="2943"/>
            <ac:spMk id="7" creationId="{9EC86AAF-593C-41C8-9B75-3C07EE0258B2}"/>
          </ac:spMkLst>
        </pc:spChg>
        <pc:spChg chg="add mod ord">
          <ac:chgData name="jasper oosterveld" userId="494e95019d0aa032" providerId="LiveId" clId="{87D8056F-2219-47F5-83F9-05B676662649}" dt="2021-10-22T15:20:27.295" v="4997" actId="113"/>
          <ac:spMkLst>
            <pc:docMk/>
            <pc:sldMk cId="1512294803" sldId="2943"/>
            <ac:spMk id="8" creationId="{0DC557EF-740F-4CC3-AFBB-EBFE388FE4C6}"/>
          </ac:spMkLst>
        </pc:spChg>
        <pc:spChg chg="add mod ord">
          <ac:chgData name="jasper oosterveld" userId="494e95019d0aa032" providerId="LiveId" clId="{87D8056F-2219-47F5-83F9-05B676662649}" dt="2021-10-21T11:09:33.788" v="3889" actId="20577"/>
          <ac:spMkLst>
            <pc:docMk/>
            <pc:sldMk cId="1512294803" sldId="2943"/>
            <ac:spMk id="9" creationId="{861BB470-77D0-4F3E-8AE6-7EADFD644218}"/>
          </ac:spMkLst>
        </pc:spChg>
        <pc:spChg chg="add mod ord">
          <ac:chgData name="jasper oosterveld" userId="494e95019d0aa032" providerId="LiveId" clId="{87D8056F-2219-47F5-83F9-05B676662649}" dt="2021-10-21T11:09:39.645" v="3926" actId="20577"/>
          <ac:spMkLst>
            <pc:docMk/>
            <pc:sldMk cId="1512294803" sldId="2943"/>
            <ac:spMk id="10" creationId="{9ACC7AAC-4930-4329-B5B8-C6D99E97F93C}"/>
          </ac:spMkLst>
        </pc:spChg>
      </pc:sldChg>
      <pc:sldChg chg="modSp new mod">
        <pc:chgData name="jasper oosterveld" userId="494e95019d0aa032" providerId="LiveId" clId="{87D8056F-2219-47F5-83F9-05B676662649}" dt="2021-10-20T15:45:52.616" v="3553" actId="20577"/>
        <pc:sldMkLst>
          <pc:docMk/>
          <pc:sldMk cId="1199494643" sldId="2944"/>
        </pc:sldMkLst>
        <pc:spChg chg="mod">
          <ac:chgData name="jasper oosterveld" userId="494e95019d0aa032" providerId="LiveId" clId="{87D8056F-2219-47F5-83F9-05B676662649}" dt="2021-10-20T15:45:00.162" v="3522"/>
          <ac:spMkLst>
            <pc:docMk/>
            <pc:sldMk cId="1199494643" sldId="2944"/>
            <ac:spMk id="2" creationId="{78340BB5-B41A-4493-BB68-3EDC45A04D77}"/>
          </ac:spMkLst>
        </pc:spChg>
        <pc:spChg chg="mod">
          <ac:chgData name="jasper oosterveld" userId="494e95019d0aa032" providerId="LiveId" clId="{87D8056F-2219-47F5-83F9-05B676662649}" dt="2021-10-20T15:45:52.616" v="3553" actId="20577"/>
          <ac:spMkLst>
            <pc:docMk/>
            <pc:sldMk cId="1199494643" sldId="2944"/>
            <ac:spMk id="3" creationId="{123D3458-266C-4EF6-A97D-3E7FABA50C0C}"/>
          </ac:spMkLst>
        </pc:spChg>
        <pc:spChg chg="mod">
          <ac:chgData name="jasper oosterveld" userId="494e95019d0aa032" providerId="LiveId" clId="{87D8056F-2219-47F5-83F9-05B676662649}" dt="2021-10-20T15:45:37.118" v="3525" actId="20577"/>
          <ac:spMkLst>
            <pc:docMk/>
            <pc:sldMk cId="1199494643" sldId="2944"/>
            <ac:spMk id="4" creationId="{2E9809F9-9750-4F2A-AED5-274BA12ABB63}"/>
          </ac:spMkLst>
        </pc:spChg>
        <pc:spChg chg="mod">
          <ac:chgData name="jasper oosterveld" userId="494e95019d0aa032" providerId="LiveId" clId="{87D8056F-2219-47F5-83F9-05B676662649}" dt="2021-10-20T15:45:34.327" v="3523"/>
          <ac:spMkLst>
            <pc:docMk/>
            <pc:sldMk cId="1199494643" sldId="2944"/>
            <ac:spMk id="5" creationId="{5DA0176C-8EC8-41EA-8754-332F23FC3833}"/>
          </ac:spMkLst>
        </pc:spChg>
      </pc:sldChg>
      <pc:sldChg chg="modSp add mod">
        <pc:chgData name="jasper oosterveld" userId="494e95019d0aa032" providerId="LiveId" clId="{87D8056F-2219-47F5-83F9-05B676662649}" dt="2021-10-20T15:47:30.867" v="3558"/>
        <pc:sldMkLst>
          <pc:docMk/>
          <pc:sldMk cId="2927833351" sldId="2945"/>
        </pc:sldMkLst>
        <pc:spChg chg="mod">
          <ac:chgData name="jasper oosterveld" userId="494e95019d0aa032" providerId="LiveId" clId="{87D8056F-2219-47F5-83F9-05B676662649}" dt="2021-10-20T15:47:30.867" v="3558"/>
          <ac:spMkLst>
            <pc:docMk/>
            <pc:sldMk cId="2927833351" sldId="2945"/>
            <ac:spMk id="2" creationId="{78340BB5-B41A-4493-BB68-3EDC45A04D77}"/>
          </ac:spMkLst>
        </pc:spChg>
        <pc:spChg chg="mod">
          <ac:chgData name="jasper oosterveld" userId="494e95019d0aa032" providerId="LiveId" clId="{87D8056F-2219-47F5-83F9-05B676662649}" dt="2021-10-20T15:47:25.409" v="3557" actId="20577"/>
          <ac:spMkLst>
            <pc:docMk/>
            <pc:sldMk cId="2927833351" sldId="2945"/>
            <ac:spMk id="3" creationId="{123D3458-266C-4EF6-A97D-3E7FABA50C0C}"/>
          </ac:spMkLst>
        </pc:spChg>
      </pc:sldChg>
      <pc:sldChg chg="modSp add mod">
        <pc:chgData name="jasper oosterveld" userId="494e95019d0aa032" providerId="LiveId" clId="{87D8056F-2219-47F5-83F9-05B676662649}" dt="2021-10-20T15:47:41.624" v="3582"/>
        <pc:sldMkLst>
          <pc:docMk/>
          <pc:sldMk cId="706555414" sldId="2946"/>
        </pc:sldMkLst>
        <pc:spChg chg="mod">
          <ac:chgData name="jasper oosterveld" userId="494e95019d0aa032" providerId="LiveId" clId="{87D8056F-2219-47F5-83F9-05B676662649}" dt="2021-10-20T15:47:41.624" v="3582"/>
          <ac:spMkLst>
            <pc:docMk/>
            <pc:sldMk cId="706555414" sldId="2946"/>
            <ac:spMk id="2" creationId="{78340BB5-B41A-4493-BB68-3EDC45A04D77}"/>
          </ac:spMkLst>
        </pc:spChg>
        <pc:spChg chg="mod">
          <ac:chgData name="jasper oosterveld" userId="494e95019d0aa032" providerId="LiveId" clId="{87D8056F-2219-47F5-83F9-05B676662649}" dt="2021-10-20T15:47:40.337" v="3581" actId="20577"/>
          <ac:spMkLst>
            <pc:docMk/>
            <pc:sldMk cId="706555414" sldId="2946"/>
            <ac:spMk id="3" creationId="{123D3458-266C-4EF6-A97D-3E7FABA50C0C}"/>
          </ac:spMkLst>
        </pc:spChg>
      </pc:sldChg>
      <pc:sldChg chg="modSp add mod ord modAnim">
        <pc:chgData name="jasper oosterveld" userId="494e95019d0aa032" providerId="LiveId" clId="{87D8056F-2219-47F5-83F9-05B676662649}" dt="2021-10-22T15:37:38.657" v="5139"/>
        <pc:sldMkLst>
          <pc:docMk/>
          <pc:sldMk cId="2588512697" sldId="2947"/>
        </pc:sldMkLst>
        <pc:spChg chg="mod">
          <ac:chgData name="jasper oosterveld" userId="494e95019d0aa032" providerId="LiveId" clId="{87D8056F-2219-47F5-83F9-05B676662649}" dt="2021-10-20T15:53:56.289" v="3605" actId="12"/>
          <ac:spMkLst>
            <pc:docMk/>
            <pc:sldMk cId="2588512697" sldId="2947"/>
            <ac:spMk id="2" creationId="{78340BB5-B41A-4493-BB68-3EDC45A04D77}"/>
          </ac:spMkLst>
        </pc:spChg>
        <pc:spChg chg="mod">
          <ac:chgData name="jasper oosterveld" userId="494e95019d0aa032" providerId="LiveId" clId="{87D8056F-2219-47F5-83F9-05B676662649}" dt="2021-10-20T15:53:50.607" v="3600" actId="20577"/>
          <ac:spMkLst>
            <pc:docMk/>
            <pc:sldMk cId="2588512697" sldId="2947"/>
            <ac:spMk id="3" creationId="{123D3458-266C-4EF6-A97D-3E7FABA50C0C}"/>
          </ac:spMkLst>
        </pc:spChg>
      </pc:sldChg>
      <pc:sldChg chg="modSp add del mod">
        <pc:chgData name="jasper oosterveld" userId="494e95019d0aa032" providerId="LiveId" clId="{87D8056F-2219-47F5-83F9-05B676662649}" dt="2021-10-21T11:13:25.935" v="4245" actId="47"/>
        <pc:sldMkLst>
          <pc:docMk/>
          <pc:sldMk cId="261206666" sldId="2948"/>
        </pc:sldMkLst>
        <pc:spChg chg="mod">
          <ac:chgData name="jasper oosterveld" userId="494e95019d0aa032" providerId="LiveId" clId="{87D8056F-2219-47F5-83F9-05B676662649}" dt="2021-10-20T15:54:44.349" v="3625"/>
          <ac:spMkLst>
            <pc:docMk/>
            <pc:sldMk cId="261206666" sldId="2948"/>
            <ac:spMk id="2" creationId="{78340BB5-B41A-4493-BB68-3EDC45A04D77}"/>
          </ac:spMkLst>
        </pc:spChg>
        <pc:spChg chg="mod">
          <ac:chgData name="jasper oosterveld" userId="494e95019d0aa032" providerId="LiveId" clId="{87D8056F-2219-47F5-83F9-05B676662649}" dt="2021-10-20T15:54:40.944" v="3622" actId="20577"/>
          <ac:spMkLst>
            <pc:docMk/>
            <pc:sldMk cId="261206666" sldId="2948"/>
            <ac:spMk id="3" creationId="{123D3458-266C-4EF6-A97D-3E7FABA50C0C}"/>
          </ac:spMkLst>
        </pc:spChg>
      </pc:sldChg>
      <pc:sldChg chg="addSp delSp modSp new mod modClrScheme modAnim chgLayout">
        <pc:chgData name="jasper oosterveld" userId="494e95019d0aa032" providerId="LiveId" clId="{87D8056F-2219-47F5-83F9-05B676662649}" dt="2021-10-22T15:37:26.171" v="5137"/>
        <pc:sldMkLst>
          <pc:docMk/>
          <pc:sldMk cId="193499660" sldId="2949"/>
        </pc:sldMkLst>
        <pc:spChg chg="del mod ord">
          <ac:chgData name="jasper oosterveld" userId="494e95019d0aa032" providerId="LiveId" clId="{87D8056F-2219-47F5-83F9-05B676662649}" dt="2021-10-20T15:59:44.912" v="3631" actId="700"/>
          <ac:spMkLst>
            <pc:docMk/>
            <pc:sldMk cId="193499660" sldId="2949"/>
            <ac:spMk id="2" creationId="{341A8097-F60B-4082-8697-15EAF7D66847}"/>
          </ac:spMkLst>
        </pc:spChg>
        <pc:spChg chg="del mod ord">
          <ac:chgData name="jasper oosterveld" userId="494e95019d0aa032" providerId="LiveId" clId="{87D8056F-2219-47F5-83F9-05B676662649}" dt="2021-10-20T15:59:44.912" v="3631" actId="700"/>
          <ac:spMkLst>
            <pc:docMk/>
            <pc:sldMk cId="193499660" sldId="2949"/>
            <ac:spMk id="3" creationId="{0487A56D-7E71-4BCC-B447-1C3FD4280223}"/>
          </ac:spMkLst>
        </pc:spChg>
        <pc:spChg chg="del">
          <ac:chgData name="jasper oosterveld" userId="494e95019d0aa032" providerId="LiveId" clId="{87D8056F-2219-47F5-83F9-05B676662649}" dt="2021-10-20T15:59:44.912" v="3631" actId="700"/>
          <ac:spMkLst>
            <pc:docMk/>
            <pc:sldMk cId="193499660" sldId="2949"/>
            <ac:spMk id="4" creationId="{0FB6B4FA-173B-4216-9A87-9EEC08A5E0BE}"/>
          </ac:spMkLst>
        </pc:spChg>
        <pc:spChg chg="del mod ord">
          <ac:chgData name="jasper oosterveld" userId="494e95019d0aa032" providerId="LiveId" clId="{87D8056F-2219-47F5-83F9-05B676662649}" dt="2021-10-20T15:59:44.912" v="3631" actId="700"/>
          <ac:spMkLst>
            <pc:docMk/>
            <pc:sldMk cId="193499660" sldId="2949"/>
            <ac:spMk id="5" creationId="{05173E49-0269-408F-A461-7A3C1491173D}"/>
          </ac:spMkLst>
        </pc:spChg>
        <pc:spChg chg="del mod ord">
          <ac:chgData name="jasper oosterveld" userId="494e95019d0aa032" providerId="LiveId" clId="{87D8056F-2219-47F5-83F9-05B676662649}" dt="2021-10-20T15:59:44.912" v="3631" actId="700"/>
          <ac:spMkLst>
            <pc:docMk/>
            <pc:sldMk cId="193499660" sldId="2949"/>
            <ac:spMk id="6" creationId="{65847538-03D1-4F87-9C22-A63DB2D4F1B1}"/>
          </ac:spMkLst>
        </pc:spChg>
        <pc:spChg chg="add mod ord">
          <ac:chgData name="jasper oosterveld" userId="494e95019d0aa032" providerId="LiveId" clId="{87D8056F-2219-47F5-83F9-05B676662649}" dt="2021-10-20T16:01:01.259" v="3734" actId="20577"/>
          <ac:spMkLst>
            <pc:docMk/>
            <pc:sldMk cId="193499660" sldId="2949"/>
            <ac:spMk id="7" creationId="{31A42125-50D0-4BDD-802D-E0106E28F546}"/>
          </ac:spMkLst>
        </pc:spChg>
        <pc:spChg chg="add mod ord">
          <ac:chgData name="jasper oosterveld" userId="494e95019d0aa032" providerId="LiveId" clId="{87D8056F-2219-47F5-83F9-05B676662649}" dt="2021-10-20T16:00:24.477" v="3710" actId="12"/>
          <ac:spMkLst>
            <pc:docMk/>
            <pc:sldMk cId="193499660" sldId="2949"/>
            <ac:spMk id="8" creationId="{5692AE08-85EF-4CE4-897E-DE2DBFE85F9F}"/>
          </ac:spMkLst>
        </pc:spChg>
        <pc:spChg chg="add mod ord">
          <ac:chgData name="jasper oosterveld" userId="494e95019d0aa032" providerId="LiveId" clId="{87D8056F-2219-47F5-83F9-05B676662649}" dt="2021-10-20T16:00:14.470" v="3669" actId="20577"/>
          <ac:spMkLst>
            <pc:docMk/>
            <pc:sldMk cId="193499660" sldId="2949"/>
            <ac:spMk id="9" creationId="{5D42BFFA-8DFB-4680-8BC4-0FE920EFDB07}"/>
          </ac:spMkLst>
        </pc:spChg>
        <pc:spChg chg="add mod ord">
          <ac:chgData name="jasper oosterveld" userId="494e95019d0aa032" providerId="LiveId" clId="{87D8056F-2219-47F5-83F9-05B676662649}" dt="2021-10-20T16:00:22.022" v="3709" actId="20577"/>
          <ac:spMkLst>
            <pc:docMk/>
            <pc:sldMk cId="193499660" sldId="2949"/>
            <ac:spMk id="10" creationId="{1906AA5F-6F7B-47B6-BCD1-A537F3BC0731}"/>
          </ac:spMkLst>
        </pc:spChg>
      </pc:sldChg>
      <pc:sldChg chg="modSp add mod ord modAnim">
        <pc:chgData name="jasper oosterveld" userId="494e95019d0aa032" providerId="LiveId" clId="{87D8056F-2219-47F5-83F9-05B676662649}" dt="2021-10-23T10:55:48.016" v="5151" actId="20577"/>
        <pc:sldMkLst>
          <pc:docMk/>
          <pc:sldMk cId="3128572569" sldId="2950"/>
        </pc:sldMkLst>
        <pc:spChg chg="mod">
          <ac:chgData name="jasper oosterveld" userId="494e95019d0aa032" providerId="LiveId" clId="{87D8056F-2219-47F5-83F9-05B676662649}" dt="2021-10-20T16:00:41.957" v="3715"/>
          <ac:spMkLst>
            <pc:docMk/>
            <pc:sldMk cId="3128572569" sldId="2950"/>
            <ac:spMk id="7" creationId="{31A42125-50D0-4BDD-802D-E0106E28F546}"/>
          </ac:spMkLst>
        </pc:spChg>
        <pc:spChg chg="mod">
          <ac:chgData name="jasper oosterveld" userId="494e95019d0aa032" providerId="LiveId" clId="{87D8056F-2219-47F5-83F9-05B676662649}" dt="2021-10-23T10:55:48.016" v="5151" actId="20577"/>
          <ac:spMkLst>
            <pc:docMk/>
            <pc:sldMk cId="3128572569" sldId="2950"/>
            <ac:spMk id="8" creationId="{5692AE08-85EF-4CE4-897E-DE2DBFE85F9F}"/>
          </ac:spMkLst>
        </pc:spChg>
      </pc:sldChg>
      <pc:sldChg chg="modSp add mod ord modAnim">
        <pc:chgData name="jasper oosterveld" userId="494e95019d0aa032" providerId="LiveId" clId="{87D8056F-2219-47F5-83F9-05B676662649}" dt="2021-10-22T15:14:39.959" v="4962"/>
        <pc:sldMkLst>
          <pc:docMk/>
          <pc:sldMk cId="3134955083" sldId="2951"/>
        </pc:sldMkLst>
        <pc:spChg chg="mod">
          <ac:chgData name="jasper oosterveld" userId="494e95019d0aa032" providerId="LiveId" clId="{87D8056F-2219-47F5-83F9-05B676662649}" dt="2021-10-20T16:01:05.869" v="3748" actId="20577"/>
          <ac:spMkLst>
            <pc:docMk/>
            <pc:sldMk cId="3134955083" sldId="2951"/>
            <ac:spMk id="7" creationId="{31A42125-50D0-4BDD-802D-E0106E28F546}"/>
          </ac:spMkLst>
        </pc:spChg>
        <pc:spChg chg="mod">
          <ac:chgData name="jasper oosterveld" userId="494e95019d0aa032" providerId="LiveId" clId="{87D8056F-2219-47F5-83F9-05B676662649}" dt="2021-10-20T16:03:10.344" v="3760" actId="790"/>
          <ac:spMkLst>
            <pc:docMk/>
            <pc:sldMk cId="3134955083" sldId="2951"/>
            <ac:spMk id="8" creationId="{5692AE08-85EF-4CE4-897E-DE2DBFE85F9F}"/>
          </ac:spMkLst>
        </pc:spChg>
      </pc:sldChg>
      <pc:sldChg chg="modSp add mod ord">
        <pc:chgData name="jasper oosterveld" userId="494e95019d0aa032" providerId="LiveId" clId="{87D8056F-2219-47F5-83F9-05B676662649}" dt="2021-10-20T16:05:47.143" v="3789" actId="20577"/>
        <pc:sldMkLst>
          <pc:docMk/>
          <pc:sldMk cId="3464749203" sldId="2952"/>
        </pc:sldMkLst>
        <pc:spChg chg="mod">
          <ac:chgData name="jasper oosterveld" userId="494e95019d0aa032" providerId="LiveId" clId="{87D8056F-2219-47F5-83F9-05B676662649}" dt="2021-10-20T16:05:47.143" v="3789" actId="20577"/>
          <ac:spMkLst>
            <pc:docMk/>
            <pc:sldMk cId="3464749203" sldId="2952"/>
            <ac:spMk id="7" creationId="{88CA32E4-1ACE-45A9-8AFA-88CDB88FCFB0}"/>
          </ac:spMkLst>
        </pc:spChg>
        <pc:spChg chg="mod">
          <ac:chgData name="jasper oosterveld" userId="494e95019d0aa032" providerId="LiveId" clId="{87D8056F-2219-47F5-83F9-05B676662649}" dt="2021-10-20T16:05:37.968" v="3765" actId="20577"/>
          <ac:spMkLst>
            <pc:docMk/>
            <pc:sldMk cId="3464749203" sldId="2952"/>
            <ac:spMk id="8" creationId="{9D137965-705A-4872-822A-87E433D6BC16}"/>
          </ac:spMkLst>
        </pc:spChg>
        <pc:spChg chg="mod">
          <ac:chgData name="jasper oosterveld" userId="494e95019d0aa032" providerId="LiveId" clId="{87D8056F-2219-47F5-83F9-05B676662649}" dt="2021-10-20T16:05:43.536" v="3780" actId="20577"/>
          <ac:spMkLst>
            <pc:docMk/>
            <pc:sldMk cId="3464749203" sldId="2952"/>
            <ac:spMk id="9" creationId="{EB6D6637-8C5B-4ABA-A1DD-2EC7BDCC380A}"/>
          </ac:spMkLst>
        </pc:spChg>
      </pc:sldChg>
      <pc:sldChg chg="addSp delSp modSp add mod ord">
        <pc:chgData name="jasper oosterveld" userId="494e95019d0aa032" providerId="LiveId" clId="{87D8056F-2219-47F5-83F9-05B676662649}" dt="2021-10-20T16:06:12.657" v="3816" actId="20577"/>
        <pc:sldMkLst>
          <pc:docMk/>
          <pc:sldMk cId="1068355366" sldId="2953"/>
        </pc:sldMkLst>
        <pc:spChg chg="add del mod">
          <ac:chgData name="jasper oosterveld" userId="494e95019d0aa032" providerId="LiveId" clId="{87D8056F-2219-47F5-83F9-05B676662649}" dt="2021-10-20T16:05:57.836" v="3794" actId="478"/>
          <ac:spMkLst>
            <pc:docMk/>
            <pc:sldMk cId="1068355366" sldId="2953"/>
            <ac:spMk id="3" creationId="{6A204483-BBA2-419A-9231-C9E188859592}"/>
          </ac:spMkLst>
        </pc:spChg>
        <pc:spChg chg="mod">
          <ac:chgData name="jasper oosterveld" userId="494e95019d0aa032" providerId="LiveId" clId="{87D8056F-2219-47F5-83F9-05B676662649}" dt="2021-10-20T16:06:12.657" v="3816" actId="20577"/>
          <ac:spMkLst>
            <pc:docMk/>
            <pc:sldMk cId="1068355366" sldId="2953"/>
            <ac:spMk id="7" creationId="{31A42125-50D0-4BDD-802D-E0106E28F546}"/>
          </ac:spMkLst>
        </pc:spChg>
        <pc:spChg chg="del">
          <ac:chgData name="jasper oosterveld" userId="494e95019d0aa032" providerId="LiveId" clId="{87D8056F-2219-47F5-83F9-05B676662649}" dt="2021-10-20T16:05:54.817" v="3793" actId="478"/>
          <ac:spMkLst>
            <pc:docMk/>
            <pc:sldMk cId="1068355366" sldId="2953"/>
            <ac:spMk id="8" creationId="{5692AE08-85EF-4CE4-897E-DE2DBFE85F9F}"/>
          </ac:spMkLst>
        </pc:spChg>
        <pc:picChg chg="add mod">
          <ac:chgData name="jasper oosterveld" userId="494e95019d0aa032" providerId="LiveId" clId="{87D8056F-2219-47F5-83F9-05B676662649}" dt="2021-10-20T16:06:07.698" v="3798" actId="14100"/>
          <ac:picMkLst>
            <pc:docMk/>
            <pc:sldMk cId="1068355366" sldId="2953"/>
            <ac:picMk id="11" creationId="{4A21F067-58BF-43D0-A19D-EE3623FC329E}"/>
          </ac:picMkLst>
        </pc:picChg>
      </pc:sldChg>
      <pc:sldChg chg="addSp delSp modSp add mod ord">
        <pc:chgData name="jasper oosterveld" userId="494e95019d0aa032" providerId="LiveId" clId="{87D8056F-2219-47F5-83F9-05B676662649}" dt="2021-10-21T11:09:03.209" v="3887"/>
        <pc:sldMkLst>
          <pc:docMk/>
          <pc:sldMk cId="3477814397" sldId="2954"/>
        </pc:sldMkLst>
        <pc:spChg chg="mod">
          <ac:chgData name="jasper oosterveld" userId="494e95019d0aa032" providerId="LiveId" clId="{87D8056F-2219-47F5-83F9-05B676662649}" dt="2021-10-20T16:10:03.446" v="3841" actId="20577"/>
          <ac:spMkLst>
            <pc:docMk/>
            <pc:sldMk cId="3477814397" sldId="2954"/>
            <ac:spMk id="7" creationId="{31A42125-50D0-4BDD-802D-E0106E28F546}"/>
          </ac:spMkLst>
        </pc:spChg>
        <pc:picChg chg="add mod">
          <ac:chgData name="jasper oosterveld" userId="494e95019d0aa032" providerId="LiveId" clId="{87D8056F-2219-47F5-83F9-05B676662649}" dt="2021-10-20T16:10:14.504" v="3848" actId="1076"/>
          <ac:picMkLst>
            <pc:docMk/>
            <pc:sldMk cId="3477814397" sldId="2954"/>
            <ac:picMk id="6" creationId="{DC01201E-2D1A-474C-9562-3AC8C242A97C}"/>
          </ac:picMkLst>
        </pc:picChg>
        <pc:picChg chg="add mod">
          <ac:chgData name="jasper oosterveld" userId="494e95019d0aa032" providerId="LiveId" clId="{87D8056F-2219-47F5-83F9-05B676662649}" dt="2021-10-20T16:10:10.667" v="3846" actId="1076"/>
          <ac:picMkLst>
            <pc:docMk/>
            <pc:sldMk cId="3477814397" sldId="2954"/>
            <ac:picMk id="8" creationId="{924E37E9-941B-4B51-BF10-877B0D7C5C85}"/>
          </ac:picMkLst>
        </pc:picChg>
        <pc:picChg chg="del">
          <ac:chgData name="jasper oosterveld" userId="494e95019d0aa032" providerId="LiveId" clId="{87D8056F-2219-47F5-83F9-05B676662649}" dt="2021-10-20T16:10:05.141" v="3842" actId="478"/>
          <ac:picMkLst>
            <pc:docMk/>
            <pc:sldMk cId="3477814397" sldId="2954"/>
            <ac:picMk id="11" creationId="{4A21F067-58BF-43D0-A19D-EE3623FC329E}"/>
          </ac:picMkLst>
        </pc:picChg>
      </pc:sldChg>
      <pc:sldChg chg="modSp add mod modAnim">
        <pc:chgData name="jasper oosterveld" userId="494e95019d0aa032" providerId="LiveId" clId="{87D8056F-2219-47F5-83F9-05B676662649}" dt="2021-10-23T08:11:11.171" v="5149"/>
        <pc:sldMkLst>
          <pc:docMk/>
          <pc:sldMk cId="3655712478" sldId="2955"/>
        </pc:sldMkLst>
        <pc:spChg chg="mod">
          <ac:chgData name="jasper oosterveld" userId="494e95019d0aa032" providerId="LiveId" clId="{87D8056F-2219-47F5-83F9-05B676662649}" dt="2021-10-21T11:13:49.414" v="4302" actId="20577"/>
          <ac:spMkLst>
            <pc:docMk/>
            <pc:sldMk cId="3655712478" sldId="2955"/>
            <ac:spMk id="7" creationId="{9EC86AAF-593C-41C8-9B75-3C07EE0258B2}"/>
          </ac:spMkLst>
        </pc:spChg>
        <pc:spChg chg="mod">
          <ac:chgData name="jasper oosterveld" userId="494e95019d0aa032" providerId="LiveId" clId="{87D8056F-2219-47F5-83F9-05B676662649}" dt="2021-10-22T15:33:13.493" v="5136" actId="6549"/>
          <ac:spMkLst>
            <pc:docMk/>
            <pc:sldMk cId="3655712478" sldId="2955"/>
            <ac:spMk id="8" creationId="{0DC557EF-740F-4CC3-AFBB-EBFE388FE4C6}"/>
          </ac:spMkLst>
        </pc:spChg>
      </pc:sldChg>
      <pc:sldChg chg="modSp add mod modAnim">
        <pc:chgData name="jasper oosterveld" userId="494e95019d0aa032" providerId="LiveId" clId="{87D8056F-2219-47F5-83F9-05B676662649}" dt="2021-10-22T15:30:05.805" v="5016"/>
        <pc:sldMkLst>
          <pc:docMk/>
          <pc:sldMk cId="2111250657" sldId="2956"/>
        </pc:sldMkLst>
        <pc:spChg chg="mod">
          <ac:chgData name="jasper oosterveld" userId="494e95019d0aa032" providerId="LiveId" clId="{87D8056F-2219-47F5-83F9-05B676662649}" dt="2021-10-21T11:12:11.914" v="4145" actId="20577"/>
          <ac:spMkLst>
            <pc:docMk/>
            <pc:sldMk cId="2111250657" sldId="2956"/>
            <ac:spMk id="7" creationId="{9EC86AAF-593C-41C8-9B75-3C07EE0258B2}"/>
          </ac:spMkLst>
        </pc:spChg>
        <pc:spChg chg="mod">
          <ac:chgData name="jasper oosterveld" userId="494e95019d0aa032" providerId="LiveId" clId="{87D8056F-2219-47F5-83F9-05B676662649}" dt="2021-10-22T15:20:46.734" v="5014" actId="20577"/>
          <ac:spMkLst>
            <pc:docMk/>
            <pc:sldMk cId="2111250657" sldId="2956"/>
            <ac:spMk id="8" creationId="{0DC557EF-740F-4CC3-AFBB-EBFE388FE4C6}"/>
          </ac:spMkLst>
        </pc:spChg>
      </pc:sldChg>
      <pc:sldChg chg="add del">
        <pc:chgData name="jasper oosterveld" userId="494e95019d0aa032" providerId="LiveId" clId="{87D8056F-2219-47F5-83F9-05B676662649}" dt="2021-10-22T15:30:14.505" v="5017" actId="47"/>
        <pc:sldMkLst>
          <pc:docMk/>
          <pc:sldMk cId="1806921247" sldId="2957"/>
        </pc:sldMkLst>
      </pc:sldChg>
      <pc:sldChg chg="add del">
        <pc:chgData name="jasper oosterveld" userId="494e95019d0aa032" providerId="LiveId" clId="{87D8056F-2219-47F5-83F9-05B676662649}" dt="2021-10-22T15:30:16.425" v="5018" actId="47"/>
        <pc:sldMkLst>
          <pc:docMk/>
          <pc:sldMk cId="2771081850" sldId="2958"/>
        </pc:sldMkLst>
      </pc:sldChg>
      <pc:sldChg chg="modSp add mod modClrScheme chgLayout">
        <pc:chgData name="jasper oosterveld" userId="494e95019d0aa032" providerId="LiveId" clId="{87D8056F-2219-47F5-83F9-05B676662649}" dt="2021-10-21T11:25:57.008" v="4821" actId="20577"/>
        <pc:sldMkLst>
          <pc:docMk/>
          <pc:sldMk cId="2625510670" sldId="2959"/>
        </pc:sldMkLst>
        <pc:spChg chg="mod ord">
          <ac:chgData name="jasper oosterveld" userId="494e95019d0aa032" providerId="LiveId" clId="{87D8056F-2219-47F5-83F9-05B676662649}" dt="2021-10-21T11:25:33.865" v="4716" actId="20577"/>
          <ac:spMkLst>
            <pc:docMk/>
            <pc:sldMk cId="2625510670" sldId="2959"/>
            <ac:spMk id="7" creationId="{9EC86AAF-593C-41C8-9B75-3C07EE0258B2}"/>
          </ac:spMkLst>
        </pc:spChg>
        <pc:spChg chg="mod ord">
          <ac:chgData name="jasper oosterveld" userId="494e95019d0aa032" providerId="LiveId" clId="{87D8056F-2219-47F5-83F9-05B676662649}" dt="2021-10-21T11:25:57.008" v="4821" actId="20577"/>
          <ac:spMkLst>
            <pc:docMk/>
            <pc:sldMk cId="2625510670" sldId="2959"/>
            <ac:spMk id="8" creationId="{0DC557EF-740F-4CC3-AFBB-EBFE388FE4C6}"/>
          </ac:spMkLst>
        </pc:spChg>
        <pc:spChg chg="mod ord">
          <ac:chgData name="jasper oosterveld" userId="494e95019d0aa032" providerId="LiveId" clId="{87D8056F-2219-47F5-83F9-05B676662649}" dt="2021-10-21T11:25:27.924" v="4706" actId="700"/>
          <ac:spMkLst>
            <pc:docMk/>
            <pc:sldMk cId="2625510670" sldId="2959"/>
            <ac:spMk id="9" creationId="{861BB470-77D0-4F3E-8AE6-7EADFD644218}"/>
          </ac:spMkLst>
        </pc:spChg>
        <pc:spChg chg="mod ord">
          <ac:chgData name="jasper oosterveld" userId="494e95019d0aa032" providerId="LiveId" clId="{87D8056F-2219-47F5-83F9-05B676662649}" dt="2021-10-21T11:25:27.924" v="4706" actId="700"/>
          <ac:spMkLst>
            <pc:docMk/>
            <pc:sldMk cId="2625510670" sldId="2959"/>
            <ac:spMk id="10" creationId="{9ACC7AAC-4930-4329-B5B8-C6D99E97F93C}"/>
          </ac:spMkLst>
        </pc:spChg>
      </pc:sldChg>
      <pc:sldChg chg="add">
        <pc:chgData name="jasper oosterveld" userId="494e95019d0aa032" providerId="LiveId" clId="{87D8056F-2219-47F5-83F9-05B676662649}" dt="2021-10-22T15:15:35.299" v="4996"/>
        <pc:sldMkLst>
          <pc:docMk/>
          <pc:sldMk cId="487894718" sldId="2960"/>
        </pc:sldMkLst>
      </pc:sldChg>
      <pc:sldMasterChg chg="delSldLayout">
        <pc:chgData name="jasper oosterveld" userId="494e95019d0aa032" providerId="LiveId" clId="{87D8056F-2219-47F5-83F9-05B676662649}" dt="2021-10-21T11:08:15.241" v="3885" actId="47"/>
        <pc:sldMasterMkLst>
          <pc:docMk/>
          <pc:sldMasterMk cId="725415212" sldId="2147483664"/>
        </pc:sldMasterMkLst>
        <pc:sldLayoutChg chg="del">
          <pc:chgData name="jasper oosterveld" userId="494e95019d0aa032" providerId="LiveId" clId="{87D8056F-2219-47F5-83F9-05B676662649}" dt="2021-10-21T11:08:15.241" v="3885" actId="47"/>
          <pc:sldLayoutMkLst>
            <pc:docMk/>
            <pc:sldMasterMk cId="725415212" sldId="2147483664"/>
            <pc:sldLayoutMk cId="1121927231" sldId="2147483703"/>
          </pc:sldLayoutMkLst>
        </pc:sldLayoutChg>
        <pc:sldLayoutChg chg="del">
          <pc:chgData name="jasper oosterveld" userId="494e95019d0aa032" providerId="LiveId" clId="{87D8056F-2219-47F5-83F9-05B676662649}" dt="2021-10-10T12:00:56.543" v="5" actId="47"/>
          <pc:sldLayoutMkLst>
            <pc:docMk/>
            <pc:sldMasterMk cId="725415212" sldId="2147483664"/>
            <pc:sldLayoutMk cId="997026891" sldId="2147483710"/>
          </pc:sldLayoutMkLst>
        </pc:sldLayoutChg>
        <pc:sldLayoutChg chg="del">
          <pc:chgData name="jasper oosterveld" userId="494e95019d0aa032" providerId="LiveId" clId="{87D8056F-2219-47F5-83F9-05B676662649}" dt="2021-10-10T12:00:56.543" v="5" actId="47"/>
          <pc:sldLayoutMkLst>
            <pc:docMk/>
            <pc:sldMasterMk cId="725415212" sldId="2147483664"/>
            <pc:sldLayoutMk cId="1576310165" sldId="214748371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FD22D9-038D-A44F-B95A-9EFBD207F0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D5F49E-C27B-AB4A-874B-DD19CE46E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CC23A-1A2B-A04A-B513-71AB3B42C66A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06193-565A-6E43-A382-F78C088B6E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65C0F-63C0-4748-A3E7-D2D014EF35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1B107-D123-2A41-8236-8305F19838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855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79F80-DCA0-1D43-92F0-7B173BD32689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0404-7D25-614D-AD39-2AC9B66FA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9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FF1A2-8124-A545-8584-16F8BF5E9072}"/>
              </a:ext>
            </a:extLst>
          </p:cNvPr>
          <p:cNvSpPr/>
          <p:nvPr userDrawn="1"/>
        </p:nvSpPr>
        <p:spPr>
          <a:xfrm>
            <a:off x="0" y="1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Afbeelding 28">
            <a:extLst>
              <a:ext uri="{FF2B5EF4-FFF2-40B4-BE49-F238E27FC236}">
                <a16:creationId xmlns:a16="http://schemas.microsoft.com/office/drawing/2014/main" id="{EF1BDC69-2E0B-DB42-BAE6-6EBA1501D6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86"/>
          <a:stretch/>
        </p:blipFill>
        <p:spPr>
          <a:xfrm>
            <a:off x="6851650" y="4206875"/>
            <a:ext cx="6096000" cy="2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7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PAGE LOG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917ABF-EE18-DD4E-944B-245375C532AF}"/>
              </a:ext>
            </a:extLst>
          </p:cNvPr>
          <p:cNvSpPr/>
          <p:nvPr userDrawn="1"/>
        </p:nvSpPr>
        <p:spPr>
          <a:xfrm>
            <a:off x="0" y="0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Afbeelding 28">
            <a:extLst>
              <a:ext uri="{FF2B5EF4-FFF2-40B4-BE49-F238E27FC236}">
                <a16:creationId xmlns:a16="http://schemas.microsoft.com/office/drawing/2014/main" id="{CC2C30FC-4F5D-4E4D-832F-93AE69331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86"/>
          <a:stretch/>
        </p:blipFill>
        <p:spPr>
          <a:xfrm>
            <a:off x="366992" y="10317865"/>
            <a:ext cx="1765005" cy="6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4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 PAGE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638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VERLAY">
            <a:extLst>
              <a:ext uri="{FF2B5EF4-FFF2-40B4-BE49-F238E27FC236}">
                <a16:creationId xmlns:a16="http://schemas.microsoft.com/office/drawing/2014/main" id="{5D7CD255-D63C-DD4A-B0C2-663F7025F7A1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BC1E98-FA44-CC45-820B-B5E4E1353D93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66BF65-143E-C446-94D1-15C2B3FAAF1A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A3BD9-F97C-EC40-9076-F4C4E2F5D439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D1465-F2BC-2143-A2E2-DA3A5F16FC32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A4B7E-F194-4049-8C60-92CBECFF18CF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09F735-C2B4-C14F-BFF0-F1D6604FE8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D5EC415-18A6-6649-8132-CA043DB7DD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6608" y="545337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presentation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C6DCF2-242E-774E-A50C-06BAA789CE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6609" y="7403140"/>
            <a:ext cx="12848204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7123076-5402-DB41-957D-611E1F6D51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608" y="348814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Name of the</a:t>
            </a:r>
          </a:p>
        </p:txBody>
      </p:sp>
      <p:pic>
        <p:nvPicPr>
          <p:cNvPr id="24" name="Afbeelding 28">
            <a:extLst>
              <a:ext uri="{FF2B5EF4-FFF2-40B4-BE49-F238E27FC236}">
                <a16:creationId xmlns:a16="http://schemas.microsoft.com/office/drawing/2014/main" id="{C5EF9911-922F-7644-B1F5-F41E2FD2E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330F5-618E-4EAC-8C89-B500AFB4FA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535132" y="-1060472"/>
            <a:ext cx="5902695" cy="802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15AB8-353E-400A-B9AC-87455E950C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BCD4271-0C4A-DC4F-BE8C-59AF2A1F92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7742" y="4753469"/>
            <a:ext cx="2939180" cy="194240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Short sentence with extra information about this presentation chapter. </a:t>
            </a:r>
            <a:r>
              <a:rPr lang="en-GB" dirty="0" err="1"/>
              <a:t>Lorum</a:t>
            </a:r>
            <a:r>
              <a:rPr lang="en-GB" dirty="0"/>
              <a:t> ipsum sit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29" name="Title 13">
            <a:extLst>
              <a:ext uri="{FF2B5EF4-FFF2-40B4-BE49-F238E27FC236}">
                <a16:creationId xmlns:a16="http://schemas.microsoft.com/office/drawing/2014/main" id="{A960B446-4ADB-BC43-94E2-D04754CC838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07742" y="3525301"/>
            <a:ext cx="1102735" cy="895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81916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OVERLAY">
            <a:extLst>
              <a:ext uri="{FF2B5EF4-FFF2-40B4-BE49-F238E27FC236}">
                <a16:creationId xmlns:a16="http://schemas.microsoft.com/office/drawing/2014/main" id="{8C294698-77F0-1943-B8A8-1194E24E2709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03A71D-9E5C-544C-8568-408882A3C494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8AE893-76DE-954C-8B70-FAD72572208B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A3BD9-F97C-EC40-9076-F4C4E2F5D439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D1465-F2BC-2143-A2E2-DA3A5F16FC32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A4B7E-F194-4049-8C60-92CBECFF18CF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09F735-C2B4-C14F-BFF0-F1D6604FE8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24C0D6A-2973-6E47-9B0A-98039559D5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6608" y="545337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presentation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8F49CE-7BED-9746-90F1-1DE29DEE89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6609" y="7403140"/>
            <a:ext cx="12848204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8E161E3-0470-1C4C-9715-2026EAFF0C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608" y="348814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Name of the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07ABEF6-8448-D24F-9704-72F434779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7742" y="4753469"/>
            <a:ext cx="2939180" cy="194240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Short sentence with extra information about this presentation chapter. </a:t>
            </a:r>
            <a:r>
              <a:rPr lang="en-GB" dirty="0" err="1"/>
              <a:t>Lorum</a:t>
            </a:r>
            <a:r>
              <a:rPr lang="en-GB" dirty="0"/>
              <a:t> ipsum sit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33" name="Title 13">
            <a:extLst>
              <a:ext uri="{FF2B5EF4-FFF2-40B4-BE49-F238E27FC236}">
                <a16:creationId xmlns:a16="http://schemas.microsoft.com/office/drawing/2014/main" id="{EDF6EFEA-A6DC-2145-A555-C724ED1E0E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7742" y="3525301"/>
            <a:ext cx="1102735" cy="8955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00</a:t>
            </a:r>
          </a:p>
        </p:txBody>
      </p:sp>
      <p:pic>
        <p:nvPicPr>
          <p:cNvPr id="38" name="Afbeelding 28">
            <a:extLst>
              <a:ext uri="{FF2B5EF4-FFF2-40B4-BE49-F238E27FC236}">
                <a16:creationId xmlns:a16="http://schemas.microsoft.com/office/drawing/2014/main" id="{47D90E86-004C-0241-BF3D-314674F19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D72E1-5B08-4C47-88B7-18A07D85C1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535132" y="-1060472"/>
            <a:ext cx="5902695" cy="80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60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OVERLAY">
            <a:extLst>
              <a:ext uri="{FF2B5EF4-FFF2-40B4-BE49-F238E27FC236}">
                <a16:creationId xmlns:a16="http://schemas.microsoft.com/office/drawing/2014/main" id="{133D51D5-471E-654A-8294-8A4B5EEC17D6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8916C52-597E-FB4B-9994-9A310C5FE355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C778F1-6194-9E4A-BB06-AF16D6FF43B9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A3BD9-F97C-EC40-9076-F4C4E2F5D439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D1465-F2BC-2143-A2E2-DA3A5F16FC32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A4B7E-F194-4049-8C60-92CBECFF18CF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09F735-C2B4-C14F-BFF0-F1D6604FE8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18734C6-7331-5E49-9874-BEBC7DC2A7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6608" y="545337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presentation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626D314-1B95-D744-A429-7F56040730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6609" y="7403140"/>
            <a:ext cx="12848204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5F05AC-B189-1E4A-8579-894855A30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608" y="348814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Name of the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F7B046B-7BE4-1043-9082-F1982F4B4D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7742" y="4753469"/>
            <a:ext cx="2939180" cy="194240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Short sentence with extra information about this presentation chapter. </a:t>
            </a:r>
            <a:r>
              <a:rPr lang="en-GB" dirty="0" err="1"/>
              <a:t>Lorum</a:t>
            </a:r>
            <a:r>
              <a:rPr lang="en-GB" dirty="0"/>
              <a:t> ipsum sit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38" name="Title 13">
            <a:extLst>
              <a:ext uri="{FF2B5EF4-FFF2-40B4-BE49-F238E27FC236}">
                <a16:creationId xmlns:a16="http://schemas.microsoft.com/office/drawing/2014/main" id="{A3B6CAB9-9361-D949-8D1A-33ABA2E58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7742" y="3525301"/>
            <a:ext cx="1102735" cy="8955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00</a:t>
            </a:r>
          </a:p>
        </p:txBody>
      </p:sp>
      <p:pic>
        <p:nvPicPr>
          <p:cNvPr id="35" name="Afbeelding 28">
            <a:extLst>
              <a:ext uri="{FF2B5EF4-FFF2-40B4-BE49-F238E27FC236}">
                <a16:creationId xmlns:a16="http://schemas.microsoft.com/office/drawing/2014/main" id="{9DA6FAF3-8A66-3F49-94C6-2C3BD026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84F02-022C-427E-AB03-8C3ED3287A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6523441" y="-1090664"/>
            <a:ext cx="5910674" cy="80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1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4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OVERLAY">
            <a:extLst>
              <a:ext uri="{FF2B5EF4-FFF2-40B4-BE49-F238E27FC236}">
                <a16:creationId xmlns:a16="http://schemas.microsoft.com/office/drawing/2014/main" id="{D2AF0DC9-B7A3-7F4D-9D1A-831D2A29503A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4D2C7-3E91-8947-880C-34D090815807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BB6600-930B-D04D-A4E0-0320C355F6C2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A3BD9-F97C-EC40-9076-F4C4E2F5D439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7D1465-F2BC-2143-A2E2-DA3A5F16FC32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A4B7E-F194-4049-8C60-92CBECFF18CF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C09F735-C2B4-C14F-BFF0-F1D6604FE8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5AE61D-E09A-804A-ABE1-A3C0B9E2BD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6608" y="545337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presentation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D177396-AA0B-0D43-BD38-50BC409602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6609" y="7403140"/>
            <a:ext cx="12848204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chapter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C9161C4-4EA3-9A47-90A4-58BA0F6797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6608" y="3488143"/>
            <a:ext cx="12848205" cy="1927517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4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Name of the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3AAAE2E7-B774-E244-B0C0-710538C09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7742" y="4753469"/>
            <a:ext cx="2939180" cy="194240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Short sentence with extra information about this presentation chapter. </a:t>
            </a:r>
            <a:r>
              <a:rPr lang="en-GB" dirty="0" err="1"/>
              <a:t>Lorum</a:t>
            </a:r>
            <a:r>
              <a:rPr lang="en-GB" dirty="0"/>
              <a:t> ipsum sit </a:t>
            </a:r>
            <a:r>
              <a:rPr lang="en-GB" dirty="0" err="1"/>
              <a:t>dolor</a:t>
            </a:r>
            <a:endParaRPr lang="en-GB" dirty="0"/>
          </a:p>
        </p:txBody>
      </p:sp>
      <p:sp>
        <p:nvSpPr>
          <p:cNvPr id="38" name="Title 13">
            <a:extLst>
              <a:ext uri="{FF2B5EF4-FFF2-40B4-BE49-F238E27FC236}">
                <a16:creationId xmlns:a16="http://schemas.microsoft.com/office/drawing/2014/main" id="{691A69D8-44B7-394A-9717-8B85F3CC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7742" y="3525301"/>
            <a:ext cx="1102735" cy="8955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00</a:t>
            </a:r>
          </a:p>
        </p:txBody>
      </p:sp>
      <p:pic>
        <p:nvPicPr>
          <p:cNvPr id="35" name="Afbeelding 28">
            <a:extLst>
              <a:ext uri="{FF2B5EF4-FFF2-40B4-BE49-F238E27FC236}">
                <a16:creationId xmlns:a16="http://schemas.microsoft.com/office/drawing/2014/main" id="{E5152C30-AF17-2E46-A43E-77CC30E80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02DEE-A089-47A2-ABE1-C1D4E8CEA3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6523441" y="-1090664"/>
            <a:ext cx="5910674" cy="80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6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A168F5-CA97-4A62-8A96-3AEF08E195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006" y="-3580397"/>
            <a:ext cx="6209969" cy="844756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05D01F-911B-BB44-969F-95BA63C910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8247" y="5192523"/>
            <a:ext cx="10201400" cy="3708590"/>
          </a:xfrm>
        </p:spPr>
        <p:txBody>
          <a:bodyPr/>
          <a:lstStyle>
            <a:lvl6pPr>
              <a:defRPr/>
            </a:lvl6pPr>
          </a:lstStyle>
          <a:p>
            <a:pPr lvl="0"/>
            <a:r>
              <a:rPr lang="en-GB"/>
              <a:t>Quote / important text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B13345B-50BB-2E47-9370-4FB4B6D6F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8247" y="3240057"/>
            <a:ext cx="10201400" cy="895575"/>
          </a:xfrm>
        </p:spPr>
        <p:txBody>
          <a:bodyPr/>
          <a:lstStyle/>
          <a:p>
            <a:r>
              <a:rPr lang="en-GB"/>
              <a:t>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F264554-35F1-4947-8637-61B21A155BF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11076" y="2700431"/>
            <a:ext cx="405387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3887B04-287A-F84A-AF29-B7B81FCFF6C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8247" y="2700431"/>
            <a:ext cx="10201400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275160-4435-4BE6-9B0E-926280B37F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9002C341-79C0-594B-8DDD-4C48D367528F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F88971-6D0C-FB41-AD49-90A84338653E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id="{7E3B0E17-3FA5-E54D-B137-8BE03BF15478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16" name="Picture 10">
                <a:extLst>
                  <a:ext uri="{FF2B5EF4-FFF2-40B4-BE49-F238E27FC236}">
                    <a16:creationId xmlns:a16="http://schemas.microsoft.com/office/drawing/2014/main" id="{F3BBD810-2975-7442-9E3D-61D5A57AAEB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9ABE6CF6-71A6-A542-BC26-1CBCDDC9C658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2">
                <a:extLst>
                  <a:ext uri="{FF2B5EF4-FFF2-40B4-BE49-F238E27FC236}">
                    <a16:creationId xmlns:a16="http://schemas.microsoft.com/office/drawing/2014/main" id="{7134D91E-2A70-3F4F-B492-7BEF54F8C2BF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02613301-058E-1D47-A2D0-51682B132C80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60CBEB00-D2B2-5341-AA20-F5289C28CC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237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47E3ECD-56E3-7E43-A642-A2E21B5DD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5101" y="8118624"/>
            <a:ext cx="5482708" cy="1746146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Body text additional information.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volupta</a:t>
            </a:r>
            <a:r>
              <a:rPr lang="en-GB"/>
              <a:t>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20C2EB5-C53F-404F-A771-93DDA26B79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08337" y="8118624"/>
            <a:ext cx="5482708" cy="1746146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Body text additional information.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volupta</a:t>
            </a:r>
            <a:r>
              <a:rPr lang="en-GB"/>
              <a:t> </a:t>
            </a:r>
            <a:r>
              <a:rPr lang="en-GB" err="1"/>
              <a:t>lorum</a:t>
            </a:r>
            <a:r>
              <a:rPr lang="en-GB"/>
              <a:t> ipsum sit </a:t>
            </a:r>
            <a:r>
              <a:rPr lang="en-GB" err="1"/>
              <a:t>dolor</a:t>
            </a:r>
            <a:r>
              <a:rPr lang="en-GB"/>
              <a:t>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0D03F98-3E21-6C41-9B4D-3BA9DC475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303" y="3555688"/>
            <a:ext cx="14435297" cy="1891019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or important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26EE58A-71D3-AD41-919A-0422DF898A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303" y="5467982"/>
            <a:ext cx="14435297" cy="1891019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statement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6C90B7-2B4C-6645-81B1-8181602DBA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303" y="1648336"/>
            <a:ext cx="14435297" cy="1891019"/>
          </a:xfrm>
        </p:spPr>
        <p:txBody>
          <a:bodyPr/>
          <a:lstStyle>
            <a:lvl1pPr>
              <a:lnSpc>
                <a:spcPts val="15000"/>
              </a:lnSpc>
              <a:spcAft>
                <a:spcPts val="0"/>
              </a:spcAft>
              <a:defRPr lang="en-GB" sz="14000" b="1" i="0" kern="1200" dirty="0" smtClean="0">
                <a:solidFill>
                  <a:schemeClr val="tx2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Big slide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9F0D2B-DD01-964E-A204-A4015C461DC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91019" y="1144731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FE68EE-8955-E245-9DA5-24B22FB8122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08190" y="1144731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EBBED6F-3D86-DC44-B9E7-3471DDEA951F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3B8B4E1E-78BB-2442-9747-172C3CB4D9B4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16951C1F-408D-D74A-B995-504251940493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13" name="Picture 10">
                <a:extLst>
                  <a:ext uri="{FF2B5EF4-FFF2-40B4-BE49-F238E27FC236}">
                    <a16:creationId xmlns:a16="http://schemas.microsoft.com/office/drawing/2014/main" id="{67536BEC-9779-F14B-8245-07511F2C2AD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14" name="TextBox 11">
                <a:extLst>
                  <a:ext uri="{FF2B5EF4-FFF2-40B4-BE49-F238E27FC236}">
                    <a16:creationId xmlns:a16="http://schemas.microsoft.com/office/drawing/2014/main" id="{E797D2A9-8818-6348-A291-BEB5040B40B6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tangle 12">
                <a:extLst>
                  <a:ext uri="{FF2B5EF4-FFF2-40B4-BE49-F238E27FC236}">
                    <a16:creationId xmlns:a16="http://schemas.microsoft.com/office/drawing/2014/main" id="{5C21CCF6-6A22-8E48-BA0E-B924B86F036B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18" name="TextBox 14">
                <a:extLst>
                  <a:ext uri="{FF2B5EF4-FFF2-40B4-BE49-F238E27FC236}">
                    <a16:creationId xmlns:a16="http://schemas.microsoft.com/office/drawing/2014/main" id="{F967520D-4ABD-304E-A859-CF96F273ADAF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D723256A-57BB-EB40-A316-D7BF1C0E9D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3422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+ FIGUR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4D6050-8822-4D44-9BDA-059625462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02" y="0"/>
            <a:ext cx="20173602" cy="1134765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8B6C17-9620-FF45-BCBF-D80BF7235D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19036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B1E0F1A-241B-BB40-850A-1B03EE640C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19036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7948FDA-7EA0-EB41-AAF1-A3293E63251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19036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D6890A93-F4AE-694F-B795-B5CEAB7F95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19036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4ABEAA19-7136-7043-8E16-574FB46A9A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19036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2755E45-FBF4-9C47-826C-58637DECC8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9037" y="2461205"/>
            <a:ext cx="5117862" cy="895575"/>
          </a:xfrm>
        </p:spPr>
        <p:txBody>
          <a:bodyPr anchor="b"/>
          <a:lstStyle/>
          <a:p>
            <a:r>
              <a:rPr lang="en-GB"/>
              <a:t>Slide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FA8D9B-C5EC-EF41-AFFE-6E5D5410F7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9264" y="4006179"/>
            <a:ext cx="3979410" cy="423862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Logo title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31196ABB-6417-794D-978F-76CA5CEAA7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6337849" y="830316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B2D9FA69-D19E-A544-BE69-508B48D0C2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337844" y="936059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47" name="Text Placeholder 30">
            <a:extLst>
              <a:ext uri="{FF2B5EF4-FFF2-40B4-BE49-F238E27FC236}">
                <a16:creationId xmlns:a16="http://schemas.microsoft.com/office/drawing/2014/main" id="{FE04C106-F842-FC48-A4C2-CED93CDE46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441096" y="304743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EADB81BC-66A0-6540-94EC-6C0EEA5982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441091" y="410486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DF3391CA-32D8-C24F-8A2F-4877040543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30280" y="830316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FF2A6489-11E3-7446-984E-CE3C01DD34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0275" y="936059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pic>
        <p:nvPicPr>
          <p:cNvPr id="22" name="Afbeelding 28">
            <a:extLst>
              <a:ext uri="{FF2B5EF4-FFF2-40B4-BE49-F238E27FC236}">
                <a16:creationId xmlns:a16="http://schemas.microsoft.com/office/drawing/2014/main" id="{4D8C0B8F-A680-7849-BB06-912CC061E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335211" y="10317865"/>
            <a:ext cx="1765005" cy="65397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5FF2CEC-83BA-A04C-A14F-069861361E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301864" y="1807616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E725619-1EAF-D44D-8847-41B761656BF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19036" y="1807616"/>
            <a:ext cx="4700692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1E005E26-44BE-9247-A6A0-0E973CBFEFB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407159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GB" dirty="0"/>
              <a:t>Logo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87C22390-5EF9-0240-AFD1-32CD86E2769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407159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 dirty="0"/>
              <a:t>Logo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FFF4CF3-6BC3-5242-96A5-06D3878E4A4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407159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A73E417C-B8E2-0A48-830C-6C649E7BECE5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407159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C5A16720-C6DE-0F46-9E1F-C0C03B0BD407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407159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6935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+ FIGUR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A8F327-3A5B-FB49-B979-ACA978FB1E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FA8D9B-C5EC-EF41-AFFE-6E5D5410F7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9264" y="4006179"/>
            <a:ext cx="3979410" cy="423862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Logo title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31196ABB-6417-794D-978F-76CA5CEAA7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85492" y="9399970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B2D9FA69-D19E-A544-BE69-508B48D0C2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185487" y="10457399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47" name="Text Placeholder 30">
            <a:extLst>
              <a:ext uri="{FF2B5EF4-FFF2-40B4-BE49-F238E27FC236}">
                <a16:creationId xmlns:a16="http://schemas.microsoft.com/office/drawing/2014/main" id="{FE04C106-F842-FC48-A4C2-CED93CDE46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864320" y="326308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EADB81BC-66A0-6540-94EC-6C0EEA5982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864315" y="432051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E28D7A6C-60A2-F641-87DA-35617CB517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689538" y="5780327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88945B38-D6AB-5D4E-8146-12806AEFA8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6689533" y="6837756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C0D03A61-0B14-C94A-8D42-3563E693F7C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41667" y="8731988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A243CD00-86E5-6B44-81D5-85FB5535CE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41662" y="9789417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7" name="Title 19">
            <a:extLst>
              <a:ext uri="{FF2B5EF4-FFF2-40B4-BE49-F238E27FC236}">
                <a16:creationId xmlns:a16="http://schemas.microsoft.com/office/drawing/2014/main" id="{1595F67E-AD2C-F84A-9DFB-8FDA1EFC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9037" y="2461205"/>
            <a:ext cx="5117862" cy="895575"/>
          </a:xfrm>
        </p:spPr>
        <p:txBody>
          <a:bodyPr anchor="b"/>
          <a:lstStyle/>
          <a:p>
            <a:r>
              <a:rPr lang="en-GB"/>
              <a:t>Slide title</a:t>
            </a:r>
          </a:p>
        </p:txBody>
      </p:sp>
      <p:pic>
        <p:nvPicPr>
          <p:cNvPr id="30" name="Afbeelding 28">
            <a:extLst>
              <a:ext uri="{FF2B5EF4-FFF2-40B4-BE49-F238E27FC236}">
                <a16:creationId xmlns:a16="http://schemas.microsoft.com/office/drawing/2014/main" id="{A41F2A06-B379-F045-B781-A92FEED18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335211" y="10317865"/>
            <a:ext cx="1765005" cy="653971"/>
          </a:xfrm>
          <a:prstGeom prst="rect">
            <a:avLst/>
          </a:prstGeom>
        </p:spPr>
      </p:pic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F38B42-0DD2-D641-AABE-E507A41F76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19036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010BB1F3-4ED8-E148-9477-D106D417DD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19036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B1E772B5-3280-CA4C-9931-719AE3271F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19036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878468A7-722E-CF45-9A38-17377E0330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19036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810A58D3-3A75-6649-889E-DB688618BB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19036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8C80B5B1-D2D7-3744-9F07-6110030711B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407159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AA533B6D-670C-5341-AC7A-E1F71015688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407159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38FA6064-79D1-934A-87F6-4E03B233A4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407159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8E801BE5-F3E1-9941-A232-929A8C892C3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407159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5" name="Picture Placeholder 4">
            <a:extLst>
              <a:ext uri="{FF2B5EF4-FFF2-40B4-BE49-F238E27FC236}">
                <a16:creationId xmlns:a16="http://schemas.microsoft.com/office/drawing/2014/main" id="{38E3223C-6E76-2E41-B128-ABA80D90D53A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407159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2C1D2E9-92AF-1A44-9377-05435F27360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301864" y="1807616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180259-687C-424B-B6F6-A67335F8CFE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719036" y="1807616"/>
            <a:ext cx="4700692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346755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BAA86D6E-3FC0-D640-9531-E9779FBD6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8657654" y="-1840"/>
            <a:ext cx="11606759" cy="10021446"/>
          </a:xfrm>
          <a:prstGeom prst="rect">
            <a:avLst/>
          </a:prstGeom>
        </p:spPr>
      </p:pic>
      <p:pic>
        <p:nvPicPr>
          <p:cNvPr id="41" name="Picture 40" hidden="1">
            <a:extLst>
              <a:ext uri="{FF2B5EF4-FFF2-40B4-BE49-F238E27FC236}">
                <a16:creationId xmlns:a16="http://schemas.microsoft.com/office/drawing/2014/main" id="{00A7F2D6-F49E-E549-A319-A33B6A9F55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637462" y="-70553"/>
            <a:ext cx="12799675" cy="11071254"/>
          </a:xfrm>
          <a:prstGeom prst="rect">
            <a:avLst/>
          </a:prstGeom>
        </p:spPr>
      </p:pic>
      <p:sp>
        <p:nvSpPr>
          <p:cNvPr id="34" name="bk object 16">
            <a:extLst>
              <a:ext uri="{FF2B5EF4-FFF2-40B4-BE49-F238E27FC236}">
                <a16:creationId xmlns:a16="http://schemas.microsoft.com/office/drawing/2014/main" id="{F70FB450-EBD2-BA40-95A5-C32C00E9D5F1}"/>
              </a:ext>
            </a:extLst>
          </p:cNvPr>
          <p:cNvSpPr/>
          <p:nvPr userDrawn="1"/>
        </p:nvSpPr>
        <p:spPr>
          <a:xfrm rot="1800000">
            <a:off x="5421561" y="2775008"/>
            <a:ext cx="10670105" cy="12319938"/>
          </a:xfrm>
          <a:custGeom>
            <a:avLst/>
            <a:gdLst/>
            <a:ahLst/>
            <a:cxnLst/>
            <a:rect l="l" t="t" r="r" b="b"/>
            <a:pathLst>
              <a:path w="4094479" h="4727575">
                <a:moveTo>
                  <a:pt x="0" y="0"/>
                </a:moveTo>
                <a:lnTo>
                  <a:pt x="0" y="4727479"/>
                </a:lnTo>
                <a:lnTo>
                  <a:pt x="4094116" y="2363739"/>
                </a:lnTo>
                <a:lnTo>
                  <a:pt x="0" y="0"/>
                </a:lnTo>
                <a:close/>
              </a:path>
            </a:pathLst>
          </a:custGeom>
          <a:solidFill>
            <a:srgbClr val="2CB7BD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7" name="Title 13">
            <a:extLst>
              <a:ext uri="{FF2B5EF4-FFF2-40B4-BE49-F238E27FC236}">
                <a16:creationId xmlns:a16="http://schemas.microsoft.com/office/drawing/2014/main" id="{839F171E-2F2E-774D-A564-3AF2DDF6D4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4212" y="1157513"/>
            <a:ext cx="4440407" cy="1584503"/>
          </a:xfrm>
        </p:spPr>
        <p:txBody>
          <a:bodyPr anchor="t"/>
          <a:lstStyle>
            <a:lvl1pPr>
              <a:lnSpc>
                <a:spcPts val="12000"/>
              </a:lnSpc>
              <a:defRPr sz="10000">
                <a:solidFill>
                  <a:schemeClr val="tx1"/>
                </a:solidFill>
              </a:defRPr>
            </a:lvl1pPr>
          </a:lstStyle>
          <a:p>
            <a:r>
              <a:rPr lang="en-GB"/>
              <a:t>Agenda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D640DD86-BE4F-B149-8EF1-8D14C985DE4A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37677" y="5462163"/>
            <a:ext cx="4692697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Part One Title</a:t>
            </a:r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5C0997CC-5323-F447-91A0-BBFEF8A9C03A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105564" y="6401965"/>
            <a:ext cx="3987212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18" name="Text Placeholder 15">
            <a:extLst>
              <a:ext uri="{FF2B5EF4-FFF2-40B4-BE49-F238E27FC236}">
                <a16:creationId xmlns:a16="http://schemas.microsoft.com/office/drawing/2014/main" id="{7DC333A6-DBE2-564E-B04C-592739F0EA68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092118" y="6898682"/>
            <a:ext cx="4000657" cy="292281"/>
          </a:xfrm>
        </p:spPr>
        <p:txBody>
          <a:bodyPr tIns="0"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19" name="Text Placeholder 15">
            <a:extLst>
              <a:ext uri="{FF2B5EF4-FFF2-40B4-BE49-F238E27FC236}">
                <a16:creationId xmlns:a16="http://schemas.microsoft.com/office/drawing/2014/main" id="{6F924AF6-EB97-CC45-80A0-9ADEA2DB40DC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8105564" y="7578334"/>
            <a:ext cx="4316266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20" name="Text Placeholder 15">
            <a:extLst>
              <a:ext uri="{FF2B5EF4-FFF2-40B4-BE49-F238E27FC236}">
                <a16:creationId xmlns:a16="http://schemas.microsoft.com/office/drawing/2014/main" id="{DC0B2F5D-881E-F147-8C8C-EADE1ED26F62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8092118" y="8075051"/>
            <a:ext cx="4329711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21" name="Text Placeholder 15">
            <a:extLst>
              <a:ext uri="{FF2B5EF4-FFF2-40B4-BE49-F238E27FC236}">
                <a16:creationId xmlns:a16="http://schemas.microsoft.com/office/drawing/2014/main" id="{408F26CC-F343-144A-AF0F-CB6167DAF6EC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8105563" y="8741256"/>
            <a:ext cx="431626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22" name="Text Placeholder 15">
            <a:extLst>
              <a:ext uri="{FF2B5EF4-FFF2-40B4-BE49-F238E27FC236}">
                <a16:creationId xmlns:a16="http://schemas.microsoft.com/office/drawing/2014/main" id="{3E36ADF5-435D-DF43-967D-32CA581A1460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8092118" y="9237973"/>
            <a:ext cx="4329709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23" name="Text Placeholder 15">
            <a:extLst>
              <a:ext uri="{FF2B5EF4-FFF2-40B4-BE49-F238E27FC236}">
                <a16:creationId xmlns:a16="http://schemas.microsoft.com/office/drawing/2014/main" id="{6513A6AF-7A8A-0243-9D84-B4569302A954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8105563" y="9904178"/>
            <a:ext cx="4329709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24" name="Text Placeholder 15">
            <a:extLst>
              <a:ext uri="{FF2B5EF4-FFF2-40B4-BE49-F238E27FC236}">
                <a16:creationId xmlns:a16="http://schemas.microsoft.com/office/drawing/2014/main" id="{0C0768D9-6077-A24D-809B-A75A5C9C5D78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8092118" y="10400895"/>
            <a:ext cx="4343153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25" name="Text Placeholder 15">
            <a:extLst>
              <a:ext uri="{FF2B5EF4-FFF2-40B4-BE49-F238E27FC236}">
                <a16:creationId xmlns:a16="http://schemas.microsoft.com/office/drawing/2014/main" id="{438E2F89-4A96-7A49-8AA0-ACA2DFAFA511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7033819" y="6677013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26" name="Text Placeholder 15">
            <a:extLst>
              <a:ext uri="{FF2B5EF4-FFF2-40B4-BE49-F238E27FC236}">
                <a16:creationId xmlns:a16="http://schemas.microsoft.com/office/drawing/2014/main" id="{79B98E04-0280-E64A-88AA-09DFBB662211}"/>
              </a:ext>
            </a:extLst>
          </p:cNvPr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7033819" y="7866082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27" name="Text Placeholder 15">
            <a:extLst>
              <a:ext uri="{FF2B5EF4-FFF2-40B4-BE49-F238E27FC236}">
                <a16:creationId xmlns:a16="http://schemas.microsoft.com/office/drawing/2014/main" id="{F7D64EDF-C48F-C04A-900E-709FE006E975}"/>
              </a:ext>
            </a:extLst>
          </p:cNvPr>
          <p:cNvSpPr>
            <a:spLocks noGrp="1"/>
          </p:cNvSpPr>
          <p:nvPr userDrawn="1">
            <p:ph type="body" sz="quarter" idx="51" hasCustomPrompt="1"/>
          </p:nvPr>
        </p:nvSpPr>
        <p:spPr>
          <a:xfrm>
            <a:off x="7033819" y="9029004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28" name="Text Placeholder 15">
            <a:extLst>
              <a:ext uri="{FF2B5EF4-FFF2-40B4-BE49-F238E27FC236}">
                <a16:creationId xmlns:a16="http://schemas.microsoft.com/office/drawing/2014/main" id="{BE7AC193-E469-0E4A-9872-8F0EC0046AF1}"/>
              </a:ext>
            </a:extLst>
          </p:cNvPr>
          <p:cNvSpPr>
            <a:spLocks noGrp="1"/>
          </p:cNvSpPr>
          <p:nvPr userDrawn="1">
            <p:ph type="body" sz="quarter" idx="52" hasCustomPrompt="1"/>
          </p:nvPr>
        </p:nvSpPr>
        <p:spPr>
          <a:xfrm>
            <a:off x="7033819" y="10191926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D86096-753D-6E46-88C7-0DE90D2AE30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7953725" y="6540222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9" name="Picture Placeholder 14">
            <a:extLst>
              <a:ext uri="{FF2B5EF4-FFF2-40B4-BE49-F238E27FC236}">
                <a16:creationId xmlns:a16="http://schemas.microsoft.com/office/drawing/2014/main" id="{B3C7560E-4660-1941-8F02-7978745F7CCD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7953725" y="7716222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0" name="Picture Placeholder 14">
            <a:extLst>
              <a:ext uri="{FF2B5EF4-FFF2-40B4-BE49-F238E27FC236}">
                <a16:creationId xmlns:a16="http://schemas.microsoft.com/office/drawing/2014/main" id="{1B5C0A9F-6E0B-AF4D-840F-C6B4ED9827EE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7953725" y="8873847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2" name="Text Placeholder 17">
            <a:extLst>
              <a:ext uri="{FF2B5EF4-FFF2-40B4-BE49-F238E27FC236}">
                <a16:creationId xmlns:a16="http://schemas.microsoft.com/office/drawing/2014/main" id="{E7D7B4E7-A0A0-5046-BC0D-DE2EF42029D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345383" y="989057"/>
            <a:ext cx="5186915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Part One Title</a:t>
            </a:r>
          </a:p>
        </p:txBody>
      </p:sp>
      <p:sp>
        <p:nvSpPr>
          <p:cNvPr id="163" name="Text Placeholder 15">
            <a:extLst>
              <a:ext uri="{FF2B5EF4-FFF2-40B4-BE49-F238E27FC236}">
                <a16:creationId xmlns:a16="http://schemas.microsoft.com/office/drawing/2014/main" id="{B6D0887B-5E28-E042-A023-668A93B6AA3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413270" y="1928859"/>
            <a:ext cx="4119028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64" name="Text Placeholder 15">
            <a:extLst>
              <a:ext uri="{FF2B5EF4-FFF2-40B4-BE49-F238E27FC236}">
                <a16:creationId xmlns:a16="http://schemas.microsoft.com/office/drawing/2014/main" id="{992043A9-CC4D-FF47-973E-CB486E22F5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3413270" y="2425576"/>
            <a:ext cx="4119028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65" name="Text Placeholder 15">
            <a:extLst>
              <a:ext uri="{FF2B5EF4-FFF2-40B4-BE49-F238E27FC236}">
                <a16:creationId xmlns:a16="http://schemas.microsoft.com/office/drawing/2014/main" id="{175FD0D3-93AC-C843-B58A-4D82773657C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3413270" y="3105228"/>
            <a:ext cx="4119028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66" name="Text Placeholder 15">
            <a:extLst>
              <a:ext uri="{FF2B5EF4-FFF2-40B4-BE49-F238E27FC236}">
                <a16:creationId xmlns:a16="http://schemas.microsoft.com/office/drawing/2014/main" id="{F2481612-4DEB-5247-B1F3-EAE1D8462C8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413270" y="3601945"/>
            <a:ext cx="4119028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67" name="Text Placeholder 15">
            <a:extLst>
              <a:ext uri="{FF2B5EF4-FFF2-40B4-BE49-F238E27FC236}">
                <a16:creationId xmlns:a16="http://schemas.microsoft.com/office/drawing/2014/main" id="{6B5EBB7E-E095-8049-8E75-CD67F61723C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3413270" y="4268150"/>
            <a:ext cx="3645508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168" name="Text Placeholder 15">
            <a:extLst>
              <a:ext uri="{FF2B5EF4-FFF2-40B4-BE49-F238E27FC236}">
                <a16:creationId xmlns:a16="http://schemas.microsoft.com/office/drawing/2014/main" id="{19FD1F6E-B698-484C-965A-EEDAF7E372E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3413270" y="4764867"/>
            <a:ext cx="3645508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69" name="Text Placeholder 15">
            <a:extLst>
              <a:ext uri="{FF2B5EF4-FFF2-40B4-BE49-F238E27FC236}">
                <a16:creationId xmlns:a16="http://schemas.microsoft.com/office/drawing/2014/main" id="{9737E844-F90B-E74F-B72B-1AD276FA4D78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3413270" y="5431072"/>
            <a:ext cx="3360723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170" name="Text Placeholder 15">
            <a:extLst>
              <a:ext uri="{FF2B5EF4-FFF2-40B4-BE49-F238E27FC236}">
                <a16:creationId xmlns:a16="http://schemas.microsoft.com/office/drawing/2014/main" id="{1AF0D8CF-55F6-234C-96A2-AB284CBE31E7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3413271" y="5927789"/>
            <a:ext cx="3187922" cy="292281"/>
          </a:xfrm>
        </p:spPr>
        <p:txBody>
          <a:bodyPr anchor="t" anchorCtr="0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171" name="Text Placeholder 15">
            <a:extLst>
              <a:ext uri="{FF2B5EF4-FFF2-40B4-BE49-F238E27FC236}">
                <a16:creationId xmlns:a16="http://schemas.microsoft.com/office/drawing/2014/main" id="{A4F637C8-120C-4645-A6B9-8750F2B393B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341525" y="2203907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2" name="Text Placeholder 15">
            <a:extLst>
              <a:ext uri="{FF2B5EF4-FFF2-40B4-BE49-F238E27FC236}">
                <a16:creationId xmlns:a16="http://schemas.microsoft.com/office/drawing/2014/main" id="{7ADF74E4-790A-3845-8E66-BC6E427AB87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2341525" y="3392976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3" name="Text Placeholder 15">
            <a:extLst>
              <a:ext uri="{FF2B5EF4-FFF2-40B4-BE49-F238E27FC236}">
                <a16:creationId xmlns:a16="http://schemas.microsoft.com/office/drawing/2014/main" id="{3EEBFD5D-E3DC-F545-9CB2-C92800E9478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341525" y="4555898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74" name="Text Placeholder 15">
            <a:extLst>
              <a:ext uri="{FF2B5EF4-FFF2-40B4-BE49-F238E27FC236}">
                <a16:creationId xmlns:a16="http://schemas.microsoft.com/office/drawing/2014/main" id="{03E50E2B-8565-7146-BE1E-6F0BD29CD68F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2341525" y="5718820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0991CCF-FCAF-1D40-A32A-574A7ECEBF2B}"/>
              </a:ext>
            </a:extLst>
          </p:cNvPr>
          <p:cNvCxnSpPr>
            <a:cxnSpLocks/>
          </p:cNvCxnSpPr>
          <p:nvPr userDrawn="1"/>
        </p:nvCxnSpPr>
        <p:spPr>
          <a:xfrm>
            <a:off x="13276275" y="5596766"/>
            <a:ext cx="0" cy="648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Picture Placeholder 14">
            <a:extLst>
              <a:ext uri="{FF2B5EF4-FFF2-40B4-BE49-F238E27FC236}">
                <a16:creationId xmlns:a16="http://schemas.microsoft.com/office/drawing/2014/main" id="{D224E97D-8192-AF42-AF77-3B3A17FAC65A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13261431" y="2075816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7" name="Picture Placeholder 14">
            <a:extLst>
              <a:ext uri="{FF2B5EF4-FFF2-40B4-BE49-F238E27FC236}">
                <a16:creationId xmlns:a16="http://schemas.microsoft.com/office/drawing/2014/main" id="{20F82041-55DC-F34F-818F-F3B5795D571B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13261431" y="3251816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8" name="Picture Placeholder 14">
            <a:extLst>
              <a:ext uri="{FF2B5EF4-FFF2-40B4-BE49-F238E27FC236}">
                <a16:creationId xmlns:a16="http://schemas.microsoft.com/office/drawing/2014/main" id="{468FB5BE-0D49-0141-8526-E8E5AA897B6D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13261431" y="4409441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9" name="Picture Placeholder 14">
            <a:extLst>
              <a:ext uri="{FF2B5EF4-FFF2-40B4-BE49-F238E27FC236}">
                <a16:creationId xmlns:a16="http://schemas.microsoft.com/office/drawing/2014/main" id="{0E89FDBF-664B-C94C-9BA5-E5382B5BD0C2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13261431" y="5585441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cture Placeholder 14">
            <a:extLst>
              <a:ext uri="{FF2B5EF4-FFF2-40B4-BE49-F238E27FC236}">
                <a16:creationId xmlns:a16="http://schemas.microsoft.com/office/drawing/2014/main" id="{C3CAB8D0-8402-EA41-A09C-E5BF84767643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7953725" y="10041878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2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+ FIGUR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A91421-605B-D44A-AE68-D50ADE225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FA8D9B-C5EC-EF41-AFFE-6E5D5410F7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9264" y="4006179"/>
            <a:ext cx="3979410" cy="423862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Logo title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31196ABB-6417-794D-978F-76CA5CEAA7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708384" y="9399970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B2D9FA69-D19E-A544-BE69-508B48D0C2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708379" y="10457399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47" name="Text Placeholder 30">
            <a:extLst>
              <a:ext uri="{FF2B5EF4-FFF2-40B4-BE49-F238E27FC236}">
                <a16:creationId xmlns:a16="http://schemas.microsoft.com/office/drawing/2014/main" id="{FE04C106-F842-FC48-A4C2-CED93CDE46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193000" y="257170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EADB81BC-66A0-6540-94EC-6C0EEA5982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192995" y="362913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E28D7A6C-60A2-F641-87DA-35617CB517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028356" y="5780327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88945B38-D6AB-5D4E-8146-12806AEFA8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6028351" y="6837756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F021F472-C429-664F-972E-D1AC5FD38C2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192995" y="602075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15AD9061-711E-DA4D-8F83-ADCC95BC86A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192990" y="707818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3" name="Title 19">
            <a:extLst>
              <a:ext uri="{FF2B5EF4-FFF2-40B4-BE49-F238E27FC236}">
                <a16:creationId xmlns:a16="http://schemas.microsoft.com/office/drawing/2014/main" id="{B33A27A4-DCA8-A34F-821B-E0ABB1263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9037" y="2461205"/>
            <a:ext cx="5117862" cy="895575"/>
          </a:xfrm>
        </p:spPr>
        <p:txBody>
          <a:bodyPr anchor="b"/>
          <a:lstStyle/>
          <a:p>
            <a:r>
              <a:rPr lang="en-GB"/>
              <a:t>Slide title</a:t>
            </a: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id="{54BA4AF1-BF97-7946-8F00-F4A224D044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819727" y="744092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35" name="Text Placeholder 41">
            <a:extLst>
              <a:ext uri="{FF2B5EF4-FFF2-40B4-BE49-F238E27FC236}">
                <a16:creationId xmlns:a16="http://schemas.microsoft.com/office/drawing/2014/main" id="{4BD97EE0-3708-684C-A450-CC8F0BA06D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3819722" y="1801521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pic>
        <p:nvPicPr>
          <p:cNvPr id="27" name="Afbeelding 28">
            <a:extLst>
              <a:ext uri="{FF2B5EF4-FFF2-40B4-BE49-F238E27FC236}">
                <a16:creationId xmlns:a16="http://schemas.microsoft.com/office/drawing/2014/main" id="{54CFD045-4B00-B54A-944F-6A910CED0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335211" y="10317865"/>
            <a:ext cx="1765005" cy="653971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F18DE6F0-6CAE-7844-B325-EF97421683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19036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27709D3E-092E-3C44-A3DA-19A0D5815E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19036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28375C44-7249-8148-A2F8-74483083E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19036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942A5E83-C95B-554F-9E0C-51745AF41CB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19036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E6E0AF38-730B-D042-93B1-FFC90D2D34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19036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1F85AB9D-9104-6C45-B80F-9BBCE275A238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407159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3049D583-EE90-3946-8810-4A29B3FED2E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407159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5" name="Picture Placeholder 4">
            <a:extLst>
              <a:ext uri="{FF2B5EF4-FFF2-40B4-BE49-F238E27FC236}">
                <a16:creationId xmlns:a16="http://schemas.microsoft.com/office/drawing/2014/main" id="{1ED6FDA7-7BC0-4742-B2D1-91DE9F25E29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407159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6" name="Picture Placeholder 4">
            <a:extLst>
              <a:ext uri="{FF2B5EF4-FFF2-40B4-BE49-F238E27FC236}">
                <a16:creationId xmlns:a16="http://schemas.microsoft.com/office/drawing/2014/main" id="{EC6B5CB7-EE68-4449-85E6-0CCBDBA9F13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407159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4D1D5628-845E-CE4F-848C-29482EA1F0A6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407159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53B50A0-1039-484F-9B50-AE905A994F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01864" y="1807616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EDDEC42-35B8-D740-8A20-FD11E1D98C7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19036" y="1807616"/>
            <a:ext cx="4700692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164828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+ FIGUR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6278E4-334B-2A41-8FFA-371BE2D678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FA8D9B-C5EC-EF41-AFFE-6E5D5410F7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9264" y="4006179"/>
            <a:ext cx="3979410" cy="423862"/>
          </a:xfrm>
        </p:spPr>
        <p:txBody>
          <a:bodyPr/>
          <a:lstStyle>
            <a:lvl1pPr>
              <a:lnSpc>
                <a:spcPts val="3800"/>
              </a:lnSpc>
              <a:spcAft>
                <a:spcPts val="1800"/>
              </a:spcAft>
              <a:defRPr sz="2800"/>
            </a:lvl1pPr>
          </a:lstStyle>
          <a:p>
            <a:pPr lvl="0"/>
            <a:r>
              <a:rPr lang="en-GB"/>
              <a:t>Logo title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31196ABB-6417-794D-978F-76CA5CEAA74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85492" y="9399970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6" name="Text Placeholder 41">
            <a:extLst>
              <a:ext uri="{FF2B5EF4-FFF2-40B4-BE49-F238E27FC236}">
                <a16:creationId xmlns:a16="http://schemas.microsoft.com/office/drawing/2014/main" id="{B2D9FA69-D19E-A544-BE69-508B48D0C2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185487" y="10457399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47" name="Text Placeholder 30">
            <a:extLst>
              <a:ext uri="{FF2B5EF4-FFF2-40B4-BE49-F238E27FC236}">
                <a16:creationId xmlns:a16="http://schemas.microsoft.com/office/drawing/2014/main" id="{FE04C106-F842-FC48-A4C2-CED93CDE46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597146" y="2548707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48" name="Text Placeholder 41">
            <a:extLst>
              <a:ext uri="{FF2B5EF4-FFF2-40B4-BE49-F238E27FC236}">
                <a16:creationId xmlns:a16="http://schemas.microsoft.com/office/drawing/2014/main" id="{EADB81BC-66A0-6540-94EC-6C0EEA5982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597141" y="3606136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DF3391CA-32D8-C24F-8A2F-48770405439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941667" y="8731988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FF2A6489-11E3-7446-984E-CE3C01DD34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41662" y="9789417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E28D7A6C-60A2-F641-87DA-35617CB517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689538" y="5780327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88945B38-D6AB-5D4E-8146-12806AEFA8E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6689533" y="6837756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F021F472-C429-664F-972E-D1AC5FD38C2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325085" y="776178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15AD9061-711E-DA4D-8F83-ADCC95BC86A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5325080" y="1833607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A1DD493B-680F-7548-94CA-CABF7B39028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597146" y="5812411"/>
            <a:ext cx="2808282" cy="942060"/>
          </a:xfrm>
        </p:spPr>
        <p:txBody>
          <a:bodyPr anchor="b"/>
          <a:lstStyle>
            <a:lvl1pPr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000000</a:t>
            </a:r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9C99B191-517A-E342-A5C9-CD89697A47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597141" y="6869840"/>
            <a:ext cx="2808282" cy="71437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33" name="Title 19">
            <a:extLst>
              <a:ext uri="{FF2B5EF4-FFF2-40B4-BE49-F238E27FC236}">
                <a16:creationId xmlns:a16="http://schemas.microsoft.com/office/drawing/2014/main" id="{B33A27A4-DCA8-A34F-821B-E0ABB1263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9037" y="2461205"/>
            <a:ext cx="5117862" cy="895575"/>
          </a:xfrm>
        </p:spPr>
        <p:txBody>
          <a:bodyPr anchor="b"/>
          <a:lstStyle/>
          <a:p>
            <a:r>
              <a:rPr lang="en-GB"/>
              <a:t>Slide title</a:t>
            </a:r>
          </a:p>
        </p:txBody>
      </p:sp>
      <p:pic>
        <p:nvPicPr>
          <p:cNvPr id="27" name="Afbeelding 28">
            <a:extLst>
              <a:ext uri="{FF2B5EF4-FFF2-40B4-BE49-F238E27FC236}">
                <a16:creationId xmlns:a16="http://schemas.microsoft.com/office/drawing/2014/main" id="{CA75BE6B-2C5A-0C45-BAF4-490E799A6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7686"/>
          <a:stretch/>
        </p:blipFill>
        <p:spPr>
          <a:xfrm>
            <a:off x="335211" y="10317865"/>
            <a:ext cx="1765005" cy="653971"/>
          </a:xfrm>
          <a:prstGeom prst="rect">
            <a:avLst/>
          </a:prstGeom>
        </p:spPr>
      </p:pic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7B003192-FBFA-3E4C-ACB6-98FBB3AEBD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19036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97E15162-161C-234C-BD84-B5F510C330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19036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0202204D-56DA-0141-A30A-662CF455918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19036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7C3F41F-C683-EA45-95DB-86624548BFD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19036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4" name="Picture Placeholder 4">
            <a:extLst>
              <a:ext uri="{FF2B5EF4-FFF2-40B4-BE49-F238E27FC236}">
                <a16:creationId xmlns:a16="http://schemas.microsoft.com/office/drawing/2014/main" id="{1298487B-D62C-A04A-A136-B1F77A971D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719036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5" name="Picture Placeholder 4">
            <a:extLst>
              <a:ext uri="{FF2B5EF4-FFF2-40B4-BE49-F238E27FC236}">
                <a16:creationId xmlns:a16="http://schemas.microsoft.com/office/drawing/2014/main" id="{C91DE6CD-0785-4C4C-8D2A-7CADC0FF1146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407159" y="519902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6" name="Picture Placeholder 4">
            <a:extLst>
              <a:ext uri="{FF2B5EF4-FFF2-40B4-BE49-F238E27FC236}">
                <a16:creationId xmlns:a16="http://schemas.microsoft.com/office/drawing/2014/main" id="{CC8631B5-3C1A-1244-81DD-314D560CA9C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407159" y="609776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5B98332E-9432-CD42-A3B5-6E59DF3A306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407159" y="6996513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78220C0A-6EB9-2A49-9B6E-90BB0FF6F1E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407159" y="7895258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BDA6A8E5-2789-4744-B9D0-20DD4823A95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407159" y="8794002"/>
            <a:ext cx="1312053" cy="538234"/>
          </a:xfrm>
          <a:solidFill>
            <a:schemeClr val="bg1"/>
          </a:solidFill>
        </p:spPr>
        <p:txBody>
          <a:bodyPr/>
          <a:lstStyle>
            <a:lvl1pPr algn="ctr">
              <a:defRPr sz="2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AA56B17-DB12-464C-A48D-717BFEDCCD6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01864" y="1807616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EC1110-71AE-4B40-BE12-65378658916B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19036" y="1807616"/>
            <a:ext cx="4700692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1757206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NAM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06">
            <a:extLst>
              <a:ext uri="{FF2B5EF4-FFF2-40B4-BE49-F238E27FC236}">
                <a16:creationId xmlns:a16="http://schemas.microsoft.com/office/drawing/2014/main" id="{7947DDE6-D0B0-864E-848D-122BF3554412}"/>
              </a:ext>
            </a:extLst>
          </p:cNvPr>
          <p:cNvSpPr>
            <a:spLocks noGrp="1" noChangeAspect="1"/>
          </p:cNvSpPr>
          <p:nvPr>
            <p:ph type="pic" sz="quarter" idx="73"/>
          </p:nvPr>
        </p:nvSpPr>
        <p:spPr>
          <a:xfrm>
            <a:off x="14718201" y="7183864"/>
            <a:ext cx="3336043" cy="2491558"/>
          </a:xfrm>
          <a:prstGeom prst="rect">
            <a:avLst/>
          </a:prstGeom>
          <a:solidFill>
            <a:srgbClr val="171338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48" name="pijl 06">
            <a:extLst>
              <a:ext uri="{FF2B5EF4-FFF2-40B4-BE49-F238E27FC236}">
                <a16:creationId xmlns:a16="http://schemas.microsoft.com/office/drawing/2014/main" id="{B93DF47A-A19A-B04B-8283-E27A06E403AD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>
          <a:xfrm>
            <a:off x="17772792" y="8779987"/>
            <a:ext cx="439160" cy="439160"/>
          </a:xfrm>
          <a:prstGeom prst="diamond">
            <a:avLst/>
          </a:prstGeom>
          <a:solidFill>
            <a:srgbClr val="171336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61" name="05">
            <a:extLst>
              <a:ext uri="{FF2B5EF4-FFF2-40B4-BE49-F238E27FC236}">
                <a16:creationId xmlns:a16="http://schemas.microsoft.com/office/drawing/2014/main" id="{70DB3001-0F54-3F43-B2D9-35169209B03B}"/>
              </a:ext>
            </a:extLst>
          </p:cNvPr>
          <p:cNvSpPr>
            <a:spLocks noGrp="1" noChangeAspect="1"/>
          </p:cNvSpPr>
          <p:nvPr>
            <p:ph type="pic" sz="quarter" idx="72"/>
          </p:nvPr>
        </p:nvSpPr>
        <p:spPr>
          <a:xfrm>
            <a:off x="11369970" y="7183864"/>
            <a:ext cx="3348231" cy="24915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47" name="pijl 05">
            <a:extLst>
              <a:ext uri="{FF2B5EF4-FFF2-40B4-BE49-F238E27FC236}">
                <a16:creationId xmlns:a16="http://schemas.microsoft.com/office/drawing/2014/main" id="{9D0B0F22-E690-5042-8B9A-0F16E85DDC2A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14440227" y="8769690"/>
            <a:ext cx="439160" cy="439160"/>
          </a:xfrm>
          <a:prstGeom prst="diamond">
            <a:avLst/>
          </a:prstGeom>
          <a:solidFill>
            <a:srgbClr val="423F86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60" name="04">
            <a:extLst>
              <a:ext uri="{FF2B5EF4-FFF2-40B4-BE49-F238E27FC236}">
                <a16:creationId xmlns:a16="http://schemas.microsoft.com/office/drawing/2014/main" id="{D0655923-8087-A345-B4B2-92F030C684EF}"/>
              </a:ext>
            </a:extLst>
          </p:cNvPr>
          <p:cNvSpPr>
            <a:spLocks noGrp="1" noChangeAspect="1"/>
          </p:cNvSpPr>
          <p:nvPr>
            <p:ph type="pic" sz="quarter" idx="71"/>
          </p:nvPr>
        </p:nvSpPr>
        <p:spPr>
          <a:xfrm>
            <a:off x="8033927" y="7183864"/>
            <a:ext cx="3336044" cy="24915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46" name="pijl 04">
            <a:extLst>
              <a:ext uri="{FF2B5EF4-FFF2-40B4-BE49-F238E27FC236}">
                <a16:creationId xmlns:a16="http://schemas.microsoft.com/office/drawing/2014/main" id="{5FEDD3D6-380E-5249-BA1A-C421CD2E1222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11092883" y="8779987"/>
            <a:ext cx="439160" cy="439160"/>
          </a:xfrm>
          <a:prstGeom prst="diamond">
            <a:avLst/>
          </a:prstGeom>
          <a:solidFill>
            <a:srgbClr val="332E83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59" name="03">
            <a:extLst>
              <a:ext uri="{FF2B5EF4-FFF2-40B4-BE49-F238E27FC236}">
                <a16:creationId xmlns:a16="http://schemas.microsoft.com/office/drawing/2014/main" id="{7E9B5CEB-FAD0-054B-B341-A98A852A3B3C}"/>
              </a:ext>
            </a:extLst>
          </p:cNvPr>
          <p:cNvSpPr>
            <a:spLocks noGrp="1" noChangeAspect="1"/>
          </p:cNvSpPr>
          <p:nvPr>
            <p:ph type="pic" sz="quarter" idx="70"/>
          </p:nvPr>
        </p:nvSpPr>
        <p:spPr>
          <a:xfrm>
            <a:off x="8018526" y="4714640"/>
            <a:ext cx="3359032" cy="2491558"/>
          </a:xfrm>
          <a:prstGeom prst="rect">
            <a:avLst/>
          </a:prstGeom>
          <a:solidFill>
            <a:srgbClr val="009F96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45" name="pijl 03">
            <a:extLst>
              <a:ext uri="{FF2B5EF4-FFF2-40B4-BE49-F238E27FC236}">
                <a16:creationId xmlns:a16="http://schemas.microsoft.com/office/drawing/2014/main" id="{82A060F8-0CC1-D04D-B976-98404E8EAF24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10085271" y="6968540"/>
            <a:ext cx="439160" cy="439160"/>
          </a:xfrm>
          <a:prstGeom prst="diamond">
            <a:avLst/>
          </a:prstGeom>
          <a:solidFill>
            <a:schemeClr val="accent3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58" name="02">
            <a:extLst>
              <a:ext uri="{FF2B5EF4-FFF2-40B4-BE49-F238E27FC236}">
                <a16:creationId xmlns:a16="http://schemas.microsoft.com/office/drawing/2014/main" id="{EC24A7B4-68ED-A049-9BEA-17CC882661C1}"/>
              </a:ext>
            </a:extLst>
          </p:cNvPr>
          <p:cNvSpPr>
            <a:spLocks noGrp="1" noChangeAspect="1"/>
          </p:cNvSpPr>
          <p:nvPr>
            <p:ph type="pic" sz="quarter" idx="69"/>
          </p:nvPr>
        </p:nvSpPr>
        <p:spPr>
          <a:xfrm>
            <a:off x="4678149" y="4714640"/>
            <a:ext cx="3364421" cy="2491558"/>
          </a:xfrm>
          <a:prstGeom prst="rect">
            <a:avLst/>
          </a:prstGeom>
          <a:solidFill>
            <a:srgbClr val="2CB3BD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44" name="pijl 02">
            <a:extLst>
              <a:ext uri="{FF2B5EF4-FFF2-40B4-BE49-F238E27FC236}">
                <a16:creationId xmlns:a16="http://schemas.microsoft.com/office/drawing/2014/main" id="{E19B20C2-F3C3-AB46-ADA1-EC678B7B62D6}"/>
              </a:ext>
            </a:extLst>
          </p:cNvPr>
          <p:cNvSpPr>
            <a:spLocks noGrp="1"/>
          </p:cNvSpPr>
          <p:nvPr>
            <p:ph type="pic" sz="quarter" idx="91"/>
          </p:nvPr>
        </p:nvSpPr>
        <p:spPr>
          <a:xfrm>
            <a:off x="7766011" y="6298338"/>
            <a:ext cx="439160" cy="439160"/>
          </a:xfrm>
          <a:prstGeom prst="diamond">
            <a:avLst/>
          </a:prstGeom>
          <a:solidFill>
            <a:srgbClr val="2CB7BD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57" name="01">
            <a:extLst>
              <a:ext uri="{FF2B5EF4-FFF2-40B4-BE49-F238E27FC236}">
                <a16:creationId xmlns:a16="http://schemas.microsoft.com/office/drawing/2014/main" id="{F39BDF8E-3E4B-394E-9C41-D271DA78C6E1}"/>
              </a:ext>
            </a:extLst>
          </p:cNvPr>
          <p:cNvSpPr>
            <a:spLocks noGrp="1" noChangeAspect="1"/>
          </p:cNvSpPr>
          <p:nvPr>
            <p:ph type="pic" sz="quarter" idx="68"/>
          </p:nvPr>
        </p:nvSpPr>
        <p:spPr>
          <a:xfrm>
            <a:off x="1324045" y="4714640"/>
            <a:ext cx="3356458" cy="2491558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43" name="pijl 01">
            <a:extLst>
              <a:ext uri="{FF2B5EF4-FFF2-40B4-BE49-F238E27FC236}">
                <a16:creationId xmlns:a16="http://schemas.microsoft.com/office/drawing/2014/main" id="{D4A0C906-FDA1-D840-9FBC-C3DDB2C0F60C}"/>
              </a:ext>
            </a:extLst>
          </p:cNvPr>
          <p:cNvSpPr>
            <a:spLocks noGrp="1"/>
          </p:cNvSpPr>
          <p:nvPr>
            <p:ph type="pic" sz="quarter" idx="90"/>
          </p:nvPr>
        </p:nvSpPr>
        <p:spPr>
          <a:xfrm>
            <a:off x="4402679" y="6298338"/>
            <a:ext cx="439160" cy="439160"/>
          </a:xfrm>
          <a:prstGeom prst="diamond">
            <a:avLst/>
          </a:prstGeom>
          <a:solidFill>
            <a:schemeClr val="accent1"/>
          </a:solidFill>
          <a:ln w="25400">
            <a:noFill/>
          </a:ln>
          <a:effectLst/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icon to add picture</a:t>
            </a:r>
            <a:endParaRPr lang="en-GB"/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DB3500AD-378A-684A-9E7A-D8CC851E35E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4293" y="5886677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47D1E9F-0E46-9C42-A6C8-3BAB1F8F6D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19699" y="5886677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51394" y="1822200"/>
            <a:ext cx="9507537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5372935-7F43-B946-8E4E-34F67D49760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51394" y="3069724"/>
            <a:ext cx="9507536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5" name="Picture Placeholder 5">
            <a:extLst>
              <a:ext uri="{FF2B5EF4-FFF2-40B4-BE49-F238E27FC236}">
                <a16:creationId xmlns:a16="http://schemas.microsoft.com/office/drawing/2014/main" id="{7E5135F4-9869-C24C-A077-2F752FE865EE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1630345" y="4405395"/>
            <a:ext cx="1245735" cy="1243934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C96CA5B8-D90B-4A4C-8F43-B44B1BF181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660626" y="5886677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6EA22D-7C83-1E40-B12C-6E6D96BDA658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1821213" y="4592395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987B0BEF-798F-7A4B-BF40-AF203FC189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102854" y="8340330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222BEB64-04EC-DE40-9B75-BB5F20859FA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1748015" y="8340330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64" name="Picture Placeholder 5">
            <a:extLst>
              <a:ext uri="{FF2B5EF4-FFF2-40B4-BE49-F238E27FC236}">
                <a16:creationId xmlns:a16="http://schemas.microsoft.com/office/drawing/2014/main" id="{01BA3F6B-23BE-FD4E-A8C8-83DB448BA16C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4993797" y="4399443"/>
            <a:ext cx="1245735" cy="1243934"/>
          </a:xfrm>
          <a:prstGeom prst="ellipse">
            <a:avLst/>
          </a:prstGeom>
          <a:solidFill>
            <a:schemeClr val="accent2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E97158CC-2EB2-8B4E-A33B-773967F73C9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88942" y="8340330"/>
            <a:ext cx="2683276" cy="933836"/>
          </a:xfrm>
        </p:spPr>
        <p:txBody>
          <a:bodyPr anchor="b"/>
          <a:lstStyle>
            <a:lvl1pPr>
              <a:lnSpc>
                <a:spcPts val="3000"/>
              </a:lnSpc>
              <a:spcAft>
                <a:spcPts val="1800"/>
              </a:spcAft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Short section title</a:t>
            </a:r>
          </a:p>
        </p:txBody>
      </p:sp>
      <p:sp>
        <p:nvSpPr>
          <p:cNvPr id="109" name="Picture Placeholder 5">
            <a:extLst>
              <a:ext uri="{FF2B5EF4-FFF2-40B4-BE49-F238E27FC236}">
                <a16:creationId xmlns:a16="http://schemas.microsoft.com/office/drawing/2014/main" id="{6C4D4516-A46D-894E-994A-03D9DDB1166A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5180286" y="4592395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63" name="Picture Placeholder 5">
            <a:extLst>
              <a:ext uri="{FF2B5EF4-FFF2-40B4-BE49-F238E27FC236}">
                <a16:creationId xmlns:a16="http://schemas.microsoft.com/office/drawing/2014/main" id="{AB740521-902D-6344-A361-5BD07075004F}"/>
              </a:ext>
            </a:extLst>
          </p:cNvPr>
          <p:cNvSpPr>
            <a:spLocks noGrp="1" noChangeAspect="1"/>
          </p:cNvSpPr>
          <p:nvPr>
            <p:ph type="pic" sz="quarter" idx="74" hasCustomPrompt="1"/>
          </p:nvPr>
        </p:nvSpPr>
        <p:spPr>
          <a:xfrm>
            <a:off x="8349760" y="4416987"/>
            <a:ext cx="1245735" cy="1243934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66" name="Picture Placeholder 5">
            <a:extLst>
              <a:ext uri="{FF2B5EF4-FFF2-40B4-BE49-F238E27FC236}">
                <a16:creationId xmlns:a16="http://schemas.microsoft.com/office/drawing/2014/main" id="{3BAF002B-C354-CB4B-87AF-D28F87C454D6}"/>
              </a:ext>
            </a:extLst>
          </p:cNvPr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8349345" y="6895149"/>
            <a:ext cx="1245735" cy="1243934"/>
          </a:xfrm>
          <a:prstGeom prst="ellipse">
            <a:avLst/>
          </a:prstGeom>
          <a:solidFill>
            <a:schemeClr val="accent4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110" name="Picture Placeholder 5">
            <a:extLst>
              <a:ext uri="{FF2B5EF4-FFF2-40B4-BE49-F238E27FC236}">
                <a16:creationId xmlns:a16="http://schemas.microsoft.com/office/drawing/2014/main" id="{6ACC51A0-FF78-C04F-9FF5-8012C3A6D794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8545847" y="4607579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11" name="Picture Placeholder 5">
            <a:extLst>
              <a:ext uri="{FF2B5EF4-FFF2-40B4-BE49-F238E27FC236}">
                <a16:creationId xmlns:a16="http://schemas.microsoft.com/office/drawing/2014/main" id="{C2B283A5-3F22-C64B-BDB6-F206A6ABF477}"/>
              </a:ext>
            </a:extLst>
          </p:cNvPr>
          <p:cNvSpPr>
            <a:spLocks noGrp="1" noChangeAspect="1"/>
          </p:cNvSpPr>
          <p:nvPr>
            <p:ph type="pic" sz="quarter" idx="62" hasCustomPrompt="1"/>
          </p:nvPr>
        </p:nvSpPr>
        <p:spPr>
          <a:xfrm>
            <a:off x="8542227" y="708932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09C4DF2E-6470-AB4B-AD22-E7AFCC1C8196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11716755" y="6898428"/>
            <a:ext cx="1245735" cy="124393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114" name="Picture Placeholder 5">
            <a:extLst>
              <a:ext uri="{FF2B5EF4-FFF2-40B4-BE49-F238E27FC236}">
                <a16:creationId xmlns:a16="http://schemas.microsoft.com/office/drawing/2014/main" id="{49A81E99-FE3B-F34F-8DC7-6FEC3275F760}"/>
              </a:ext>
            </a:extLst>
          </p:cNvPr>
          <p:cNvSpPr>
            <a:spLocks noGrp="1" noChangeAspect="1"/>
          </p:cNvSpPr>
          <p:nvPr>
            <p:ph type="pic" sz="quarter" idx="65" hasCustomPrompt="1"/>
          </p:nvPr>
        </p:nvSpPr>
        <p:spPr>
          <a:xfrm>
            <a:off x="11908602" y="708932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9F532D05-95B6-3449-A07E-4EB5E82BB397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15072573" y="6897307"/>
            <a:ext cx="1245735" cy="1243934"/>
          </a:xfrm>
          <a:prstGeom prst="ellipse">
            <a:avLst/>
          </a:prstGeom>
          <a:solidFill>
            <a:schemeClr val="accent6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>
              <a:defRPr lang="en-GB" sz="100">
                <a:solidFill>
                  <a:srgbClr val="202042">
                    <a:alpha val="0"/>
                  </a:srgb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Icon</a:t>
            </a:r>
          </a:p>
        </p:txBody>
      </p:sp>
      <p:sp>
        <p:nvSpPr>
          <p:cNvPr id="115" name="Picture Placeholder 5">
            <a:extLst>
              <a:ext uri="{FF2B5EF4-FFF2-40B4-BE49-F238E27FC236}">
                <a16:creationId xmlns:a16="http://schemas.microsoft.com/office/drawing/2014/main" id="{9A2A2512-350C-134D-9408-1DAB56D80980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15263441" y="708932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B663ECD-5B13-154A-B98A-1FB221299905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480462" y="4162332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DC738059-8CB9-6B42-99A1-4B9AAEB00FD5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893844" y="4162332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2EDFA211-D95C-2443-9C4B-66600D68D36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117893" y="4162332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52790E64-F2B8-A749-8FD0-B400EC3C2E5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916082" y="9552690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BA4D259E-525C-D34A-B0D7-F2E0B60FE92A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268790" y="9552690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87055FA1-E046-3E48-BDDD-E1111E9E140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7626978" y="9552690"/>
            <a:ext cx="699902" cy="699902"/>
          </a:xfrm>
          <a:prstGeom prst="ellipse">
            <a:avLst/>
          </a:prstGeom>
          <a:noFill/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 anchorCtr="0"/>
          <a:lstStyle>
            <a:lvl1pPr algn="ctr">
              <a:lnSpc>
                <a:spcPct val="100000"/>
              </a:lnSpc>
              <a:spcAft>
                <a:spcPts val="2000"/>
              </a:spcAft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80D8BF7-92C5-7043-99A2-05BA50F9B2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E9B053D-6131-B240-8604-7498127799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9" name="Groep 48">
            <a:extLst>
              <a:ext uri="{FF2B5EF4-FFF2-40B4-BE49-F238E27FC236}">
                <a16:creationId xmlns:a16="http://schemas.microsoft.com/office/drawing/2014/main" id="{85E8BE36-9AD3-AC42-83C6-9378B5BB752F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50" name="Group 8">
              <a:extLst>
                <a:ext uri="{FF2B5EF4-FFF2-40B4-BE49-F238E27FC236}">
                  <a16:creationId xmlns:a16="http://schemas.microsoft.com/office/drawing/2014/main" id="{3568646A-6E0D-C543-B25A-DC0977F3ED5D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52" name="Rectangle 9">
                <a:extLst>
                  <a:ext uri="{FF2B5EF4-FFF2-40B4-BE49-F238E27FC236}">
                    <a16:creationId xmlns:a16="http://schemas.microsoft.com/office/drawing/2014/main" id="{F10EACF3-8A51-454D-BC9C-A7C5324989FF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C56ACB43-B967-6D41-8E76-88A7BC1A4E4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558F8DA2-811A-434E-B077-25640C2BE2FD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12">
                <a:extLst>
                  <a:ext uri="{FF2B5EF4-FFF2-40B4-BE49-F238E27FC236}">
                    <a16:creationId xmlns:a16="http://schemas.microsoft.com/office/drawing/2014/main" id="{E5F639B0-1F63-2946-B252-278D9CD26175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56" name="TextBox 14">
                <a:extLst>
                  <a:ext uri="{FF2B5EF4-FFF2-40B4-BE49-F238E27FC236}">
                    <a16:creationId xmlns:a16="http://schemas.microsoft.com/office/drawing/2014/main" id="{47861D0F-4C51-F448-BEBA-3F10C4D1EDD9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" name="Afbeelding 50">
              <a:extLst>
                <a:ext uri="{FF2B5EF4-FFF2-40B4-BE49-F238E27FC236}">
                  <a16:creationId xmlns:a16="http://schemas.microsoft.com/office/drawing/2014/main" id="{D27A03C9-E903-8443-8260-9F2BDA74E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67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8" grpId="0" animBg="1"/>
      <p:bldP spid="61" grpId="0" animBg="1"/>
      <p:bldP spid="47" grpId="0" animBg="1"/>
      <p:bldP spid="60" grpId="0" animBg="1"/>
      <p:bldP spid="46" grpId="0" animBg="1"/>
      <p:bldP spid="59" grpId="0" animBg="1"/>
      <p:bldP spid="45" grpId="0" animBg="1"/>
      <p:bldP spid="58" grpId="0" animBg="1"/>
      <p:bldP spid="44" grpId="0" animBg="1"/>
      <p:bldP spid="57" grpId="0" animBg="1"/>
      <p:bldP spid="43" grpId="0" animBg="1"/>
      <p:bldP spid="8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9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1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9" grpId="0"/>
      <p:bldP spid="63" grpId="0" animBg="1"/>
      <p:bldP spid="66" grpId="0" animBg="1"/>
      <p:bldP spid="110" grpId="0"/>
      <p:bldP spid="111" grpId="0"/>
      <p:bldP spid="67" grpId="0" animBg="1"/>
      <p:bldP spid="114" grpId="0"/>
      <p:bldP spid="68" grpId="0" animBg="1"/>
      <p:bldP spid="115" grpId="0"/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  <p15:guide id="5" orient="horz" pos="4325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NAM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BA9AE94B-ABCD-BA4D-B2B7-A4441EDE33F6}"/>
              </a:ext>
            </a:extLst>
          </p:cNvPr>
          <p:cNvSpPr>
            <a:spLocks noGrp="1" noChangeAspect="1"/>
          </p:cNvSpPr>
          <p:nvPr>
            <p:ph type="body" sz="quarter" idx="63"/>
          </p:nvPr>
        </p:nvSpPr>
        <p:spPr>
          <a:xfrm>
            <a:off x="2317259" y="7258865"/>
            <a:ext cx="2239200" cy="2239200"/>
          </a:xfrm>
          <a:prstGeom prst="ellipse">
            <a:avLst/>
          </a:prstGeom>
          <a:solidFill>
            <a:schemeClr val="accent1">
              <a:alpha val="91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5E8F209-F54D-E44A-8FD4-88FB2FCC57F6}"/>
              </a:ext>
            </a:extLst>
          </p:cNvPr>
          <p:cNvSpPr>
            <a:spLocks noGrp="1" noChangeAspect="1"/>
          </p:cNvSpPr>
          <p:nvPr>
            <p:ph type="body" sz="quarter" idx="64"/>
          </p:nvPr>
        </p:nvSpPr>
        <p:spPr>
          <a:xfrm>
            <a:off x="5050637" y="5669662"/>
            <a:ext cx="2239200" cy="2239200"/>
          </a:xfrm>
          <a:prstGeom prst="ellipse">
            <a:avLst/>
          </a:prstGeom>
          <a:solidFill>
            <a:schemeClr val="tx2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5AFBF8DC-6B22-2D40-8CF5-F5D8C66102D4}"/>
              </a:ext>
            </a:extLst>
          </p:cNvPr>
          <p:cNvSpPr>
            <a:spLocks noGrp="1" noChangeAspect="1"/>
          </p:cNvSpPr>
          <p:nvPr>
            <p:ph type="body" sz="quarter" idx="65"/>
          </p:nvPr>
        </p:nvSpPr>
        <p:spPr>
          <a:xfrm>
            <a:off x="7824006" y="4049400"/>
            <a:ext cx="2239200" cy="2239200"/>
          </a:xfrm>
          <a:prstGeom prst="ellipse">
            <a:avLst/>
          </a:prstGeom>
          <a:solidFill>
            <a:schemeClr val="accent3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238A96FD-AC94-0540-A76A-5466BD4BE33F}"/>
              </a:ext>
            </a:extLst>
          </p:cNvPr>
          <p:cNvSpPr>
            <a:spLocks noGrp="1" noChangeAspect="1"/>
          </p:cNvSpPr>
          <p:nvPr>
            <p:ph type="body" sz="quarter" idx="66"/>
          </p:nvPr>
        </p:nvSpPr>
        <p:spPr>
          <a:xfrm>
            <a:off x="10625844" y="2459318"/>
            <a:ext cx="2239200" cy="2239200"/>
          </a:xfrm>
          <a:prstGeom prst="ellipse">
            <a:avLst/>
          </a:prstGeom>
          <a:solidFill>
            <a:schemeClr val="accent4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A6B17257-4295-CE4E-8A99-077F4A78B081}"/>
              </a:ext>
            </a:extLst>
          </p:cNvPr>
          <p:cNvSpPr>
            <a:spLocks noGrp="1" noChangeAspect="1"/>
          </p:cNvSpPr>
          <p:nvPr>
            <p:ph type="body" sz="quarter" idx="67"/>
          </p:nvPr>
        </p:nvSpPr>
        <p:spPr>
          <a:xfrm>
            <a:off x="13369041" y="834981"/>
            <a:ext cx="2239200" cy="2239200"/>
          </a:xfrm>
          <a:prstGeom prst="ellipse">
            <a:avLst/>
          </a:prstGeom>
          <a:solidFill>
            <a:schemeClr val="accent5">
              <a:alpha val="91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51395" y="1822200"/>
            <a:ext cx="8502080" cy="1833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5372935-7F43-B946-8E4E-34F67D49760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51395" y="4035600"/>
            <a:ext cx="5388618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B656912-79AA-B241-A7D7-6053533151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79153">
            <a:off x="10041182" y="4096641"/>
            <a:ext cx="513812" cy="355716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B353B57-9307-154B-8EC5-CF9749664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79153">
            <a:off x="7289515" y="5696840"/>
            <a:ext cx="513812" cy="355716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7657A04-2B05-9245-83C4-CC42CCA6E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79153">
            <a:off x="4529381" y="7313974"/>
            <a:ext cx="513812" cy="355716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453CF868-1E67-3D4C-817E-01130659C9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79153">
            <a:off x="12835181" y="2462574"/>
            <a:ext cx="513812" cy="355716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6A1127-E031-2043-ADCD-E48BA14A3E0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2113220" y="4686224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38" name="Text Placeholder 16">
            <a:extLst>
              <a:ext uri="{FF2B5EF4-FFF2-40B4-BE49-F238E27FC236}">
                <a16:creationId xmlns:a16="http://schemas.microsoft.com/office/drawing/2014/main" id="{C2AFC202-8F34-DB4A-8165-B47C034C21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886400" y="3082277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id="{88B0A40C-22EC-0E44-8073-D9959A49083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77610" y="7924098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40" name="Text Placeholder 16">
            <a:extLst>
              <a:ext uri="{FF2B5EF4-FFF2-40B4-BE49-F238E27FC236}">
                <a16:creationId xmlns:a16="http://schemas.microsoft.com/office/drawing/2014/main" id="{2DCB3F11-51FC-0B45-A32A-D8971C0A889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50790" y="6320151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id="{BB9105F7-D7F0-5A4A-85FA-1FDDB86815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19420" y="9498065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42" name="Picture Placeholder 5">
            <a:extLst>
              <a:ext uri="{FF2B5EF4-FFF2-40B4-BE49-F238E27FC236}">
                <a16:creationId xmlns:a16="http://schemas.microsoft.com/office/drawing/2014/main" id="{EB4CBCA8-5BAB-2D40-922E-EE9DC5E5621C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2646930" y="7611461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29" name="Text Placeholder 17">
            <a:extLst>
              <a:ext uri="{FF2B5EF4-FFF2-40B4-BE49-F238E27FC236}">
                <a16:creationId xmlns:a16="http://schemas.microsoft.com/office/drawing/2014/main" id="{E7ABB69F-D1EB-9743-A4BF-0A1F421545B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989288" y="6960312"/>
            <a:ext cx="936000" cy="936000"/>
          </a:xfrm>
          <a:prstGeom prst="ellipse">
            <a:avLst/>
          </a:prstGeom>
          <a:solidFill>
            <a:schemeClr val="accent1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43" name="Picture Placeholder 5">
            <a:extLst>
              <a:ext uri="{FF2B5EF4-FFF2-40B4-BE49-F238E27FC236}">
                <a16:creationId xmlns:a16="http://schemas.microsoft.com/office/drawing/2014/main" id="{B2A39E53-1168-C84F-8BFF-EDE1DDDE65F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423081" y="6004675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4" name="Picture Placeholder 5">
            <a:extLst>
              <a:ext uri="{FF2B5EF4-FFF2-40B4-BE49-F238E27FC236}">
                <a16:creationId xmlns:a16="http://schemas.microsoft.com/office/drawing/2014/main" id="{40148D5B-3A2C-8547-9D26-8F19504C133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183430" y="4398704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5" name="Picture Placeholder 5">
            <a:extLst>
              <a:ext uri="{FF2B5EF4-FFF2-40B4-BE49-F238E27FC236}">
                <a16:creationId xmlns:a16="http://schemas.microsoft.com/office/drawing/2014/main" id="{AF9BE7DD-56D7-2546-A99A-80AC3B251680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956015" y="2791918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0" name="Text Placeholder 17">
            <a:extLst>
              <a:ext uri="{FF2B5EF4-FFF2-40B4-BE49-F238E27FC236}">
                <a16:creationId xmlns:a16="http://schemas.microsoft.com/office/drawing/2014/main" id="{1F601AD3-345E-AE4D-914F-6D32B98F516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18050" y="5368182"/>
            <a:ext cx="936000" cy="936000"/>
          </a:xfrm>
          <a:prstGeom prst="ellipse">
            <a:avLst/>
          </a:prstGeom>
          <a:solidFill>
            <a:schemeClr val="tx2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31" name="Text Placeholder 17">
            <a:extLst>
              <a:ext uri="{FF2B5EF4-FFF2-40B4-BE49-F238E27FC236}">
                <a16:creationId xmlns:a16="http://schemas.microsoft.com/office/drawing/2014/main" id="{D18B03B6-7FF3-6849-9FAF-0B854D8B292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47309" y="3743777"/>
            <a:ext cx="936000" cy="936000"/>
          </a:xfrm>
          <a:prstGeom prst="ellipse">
            <a:avLst/>
          </a:prstGeom>
          <a:solidFill>
            <a:schemeClr val="accent3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32" name="Text Placeholder 17">
            <a:extLst>
              <a:ext uri="{FF2B5EF4-FFF2-40B4-BE49-F238E27FC236}">
                <a16:creationId xmlns:a16="http://schemas.microsoft.com/office/drawing/2014/main" id="{BCC91CAF-B650-4640-8DEC-AD721CD9F81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290506" y="2140886"/>
            <a:ext cx="936000" cy="936000"/>
          </a:xfrm>
          <a:prstGeom prst="ellipse">
            <a:avLst/>
          </a:prstGeom>
          <a:solidFill>
            <a:schemeClr val="accent4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46" name="Picture Placeholder 5">
            <a:extLst>
              <a:ext uri="{FF2B5EF4-FFF2-40B4-BE49-F238E27FC236}">
                <a16:creationId xmlns:a16="http://schemas.microsoft.com/office/drawing/2014/main" id="{2F92E0FD-800A-3E4B-AE28-918558EE6452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3723929" y="1184318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3" name="Text Placeholder 17">
            <a:extLst>
              <a:ext uri="{FF2B5EF4-FFF2-40B4-BE49-F238E27FC236}">
                <a16:creationId xmlns:a16="http://schemas.microsoft.com/office/drawing/2014/main" id="{F6A8B7D5-94BA-0849-BE8C-7706A0D8A52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071720" y="526138"/>
            <a:ext cx="936000" cy="936000"/>
          </a:xfrm>
          <a:prstGeom prst="ellipse">
            <a:avLst/>
          </a:prstGeom>
          <a:solidFill>
            <a:schemeClr val="accent6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23B91B7-2CEA-6248-AB96-DC29078FCB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1061E0C-912D-1F40-BCAB-A3A3304612D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9" name="Groep 48">
            <a:extLst>
              <a:ext uri="{FF2B5EF4-FFF2-40B4-BE49-F238E27FC236}">
                <a16:creationId xmlns:a16="http://schemas.microsoft.com/office/drawing/2014/main" id="{B4A009B5-EBB2-5D4F-B6C3-53C32988E186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50" name="Group 8">
              <a:extLst>
                <a:ext uri="{FF2B5EF4-FFF2-40B4-BE49-F238E27FC236}">
                  <a16:creationId xmlns:a16="http://schemas.microsoft.com/office/drawing/2014/main" id="{8D54A96F-0E12-3344-A941-7F1CF1372D95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52" name="Rectangle 9">
                <a:extLst>
                  <a:ext uri="{FF2B5EF4-FFF2-40B4-BE49-F238E27FC236}">
                    <a16:creationId xmlns:a16="http://schemas.microsoft.com/office/drawing/2014/main" id="{888F6169-7CF9-694A-B6A1-4C6E2586813D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53" name="Picture 10">
                <a:extLst>
                  <a:ext uri="{FF2B5EF4-FFF2-40B4-BE49-F238E27FC236}">
                    <a16:creationId xmlns:a16="http://schemas.microsoft.com/office/drawing/2014/main" id="{D6A660B1-7402-D146-B925-5AE8AEF2689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54" name="TextBox 11">
                <a:extLst>
                  <a:ext uri="{FF2B5EF4-FFF2-40B4-BE49-F238E27FC236}">
                    <a16:creationId xmlns:a16="http://schemas.microsoft.com/office/drawing/2014/main" id="{0D892C68-3341-6548-8F2A-1E7283F0AC55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ctangle 12">
                <a:extLst>
                  <a:ext uri="{FF2B5EF4-FFF2-40B4-BE49-F238E27FC236}">
                    <a16:creationId xmlns:a16="http://schemas.microsoft.com/office/drawing/2014/main" id="{0F693472-FB57-9C44-B534-71B92A3729EF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56" name="TextBox 14">
                <a:extLst>
                  <a:ext uri="{FF2B5EF4-FFF2-40B4-BE49-F238E27FC236}">
                    <a16:creationId xmlns:a16="http://schemas.microsoft.com/office/drawing/2014/main" id="{1F305861-3CC3-DB42-9BD1-27AB1FBEE5B7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" name="Afbeelding 50">
              <a:extLst>
                <a:ext uri="{FF2B5EF4-FFF2-40B4-BE49-F238E27FC236}">
                  <a16:creationId xmlns:a16="http://schemas.microsoft.com/office/drawing/2014/main" id="{F6B80107-7554-E944-9FC0-9E116A8BC59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54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3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3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10" presetClass="entr" presetSubtype="0" fill="hold" nodeType="withEffect">
                  <p:stCondLst>
                    <p:cond delay="4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2" grpId="0"/>
      <p:bldP spid="129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3" grpId="0"/>
      <p:bldP spid="144" grpId="0"/>
      <p:bldP spid="145" grpId="0"/>
      <p:bldP spid="130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1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6" grpId="0"/>
      <p:bldP spid="133" grpId="0" uiExpand="1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4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4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YNAM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0805A15A-F772-A541-BC7E-50ECFDC33EB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6271881" y="5994812"/>
            <a:ext cx="3498954" cy="1227191"/>
          </a:xfrm>
          <a:custGeom>
            <a:avLst/>
            <a:gdLst>
              <a:gd name="connsiteX0" fmla="*/ 1040378 w 3498954"/>
              <a:gd name="connsiteY0" fmla="*/ 0 h 1227191"/>
              <a:gd name="connsiteX1" fmla="*/ 3498954 w 3498954"/>
              <a:gd name="connsiteY1" fmla="*/ 0 h 1227191"/>
              <a:gd name="connsiteX2" fmla="*/ 3498954 w 3498954"/>
              <a:gd name="connsiteY2" fmla="*/ 339669 h 1227191"/>
              <a:gd name="connsiteX3" fmla="*/ 2458577 w 3498954"/>
              <a:gd name="connsiteY3" fmla="*/ 1227191 h 1227191"/>
              <a:gd name="connsiteX4" fmla="*/ 0 w 3498954"/>
              <a:gd name="connsiteY4" fmla="*/ 1227191 h 1227191"/>
              <a:gd name="connsiteX5" fmla="*/ 0 w 3498954"/>
              <a:gd name="connsiteY5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8954" h="1227191">
                <a:moveTo>
                  <a:pt x="1040378" y="0"/>
                </a:moveTo>
                <a:lnTo>
                  <a:pt x="3498954" y="0"/>
                </a:lnTo>
                <a:lnTo>
                  <a:pt x="3498954" y="339669"/>
                </a:lnTo>
                <a:lnTo>
                  <a:pt x="2458577" y="1227191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583FA044-C87F-304B-B648-AC6235826F19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730457" y="5994812"/>
            <a:ext cx="1040378" cy="1227191"/>
          </a:xfrm>
          <a:custGeom>
            <a:avLst/>
            <a:gdLst>
              <a:gd name="connsiteX0" fmla="*/ 1040378 w 1040378"/>
              <a:gd name="connsiteY0" fmla="*/ 0 h 1227191"/>
              <a:gd name="connsiteX1" fmla="*/ 1040378 w 1040378"/>
              <a:gd name="connsiteY1" fmla="*/ 339669 h 1227191"/>
              <a:gd name="connsiteX2" fmla="*/ 0 w 1040378"/>
              <a:gd name="connsiteY2" fmla="*/ 1227191 h 1227191"/>
              <a:gd name="connsiteX3" fmla="*/ 0 w 1040378"/>
              <a:gd name="connsiteY3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378" h="1227191">
                <a:moveTo>
                  <a:pt x="1040378" y="0"/>
                </a:moveTo>
                <a:lnTo>
                  <a:pt x="1040378" y="339669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FC275673-7D73-9943-BB58-140CE8FA0BFD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71881" y="6871376"/>
            <a:ext cx="2458576" cy="350626"/>
          </a:xfrm>
          <a:custGeom>
            <a:avLst/>
            <a:gdLst>
              <a:gd name="connsiteX0" fmla="*/ 0 w 2458576"/>
              <a:gd name="connsiteY0" fmla="*/ 0 h 350626"/>
              <a:gd name="connsiteX1" fmla="*/ 2458576 w 2458576"/>
              <a:gd name="connsiteY1" fmla="*/ 0 h 350626"/>
              <a:gd name="connsiteX2" fmla="*/ 2458576 w 2458576"/>
              <a:gd name="connsiteY2" fmla="*/ 350626 h 350626"/>
              <a:gd name="connsiteX3" fmla="*/ 0 w 2458576"/>
              <a:gd name="connsiteY3" fmla="*/ 350626 h 3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576" h="350626">
                <a:moveTo>
                  <a:pt x="0" y="0"/>
                </a:moveTo>
                <a:lnTo>
                  <a:pt x="2458576" y="0"/>
                </a:lnTo>
                <a:lnTo>
                  <a:pt x="2458576" y="350626"/>
                </a:lnTo>
                <a:lnTo>
                  <a:pt x="0" y="350626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2AC293B0-5C32-684C-AE97-AFFBD6F3DDEB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14339004" y="3231541"/>
            <a:ext cx="3498954" cy="1227191"/>
          </a:xfrm>
          <a:custGeom>
            <a:avLst/>
            <a:gdLst>
              <a:gd name="connsiteX0" fmla="*/ 1040378 w 3498954"/>
              <a:gd name="connsiteY0" fmla="*/ 0 h 1227191"/>
              <a:gd name="connsiteX1" fmla="*/ 3498954 w 3498954"/>
              <a:gd name="connsiteY1" fmla="*/ 0 h 1227191"/>
              <a:gd name="connsiteX2" fmla="*/ 3498954 w 3498954"/>
              <a:gd name="connsiteY2" fmla="*/ 339669 h 1227191"/>
              <a:gd name="connsiteX3" fmla="*/ 2458577 w 3498954"/>
              <a:gd name="connsiteY3" fmla="*/ 1227191 h 1227191"/>
              <a:gd name="connsiteX4" fmla="*/ 0 w 3498954"/>
              <a:gd name="connsiteY4" fmla="*/ 1227191 h 1227191"/>
              <a:gd name="connsiteX5" fmla="*/ 0 w 3498954"/>
              <a:gd name="connsiteY5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8954" h="1227191">
                <a:moveTo>
                  <a:pt x="1040378" y="0"/>
                </a:moveTo>
                <a:lnTo>
                  <a:pt x="3498954" y="0"/>
                </a:lnTo>
                <a:lnTo>
                  <a:pt x="3498954" y="339669"/>
                </a:lnTo>
                <a:lnTo>
                  <a:pt x="2458577" y="1227191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rgbClr val="332E83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261669D4-9021-024E-A933-0019FD0AE295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16797580" y="3231541"/>
            <a:ext cx="1040378" cy="1227191"/>
          </a:xfrm>
          <a:custGeom>
            <a:avLst/>
            <a:gdLst>
              <a:gd name="connsiteX0" fmla="*/ 1040378 w 1040378"/>
              <a:gd name="connsiteY0" fmla="*/ 0 h 1227191"/>
              <a:gd name="connsiteX1" fmla="*/ 1040378 w 1040378"/>
              <a:gd name="connsiteY1" fmla="*/ 339669 h 1227191"/>
              <a:gd name="connsiteX2" fmla="*/ 0 w 1040378"/>
              <a:gd name="connsiteY2" fmla="*/ 1227191 h 1227191"/>
              <a:gd name="connsiteX3" fmla="*/ 0 w 1040378"/>
              <a:gd name="connsiteY3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378" h="1227191">
                <a:moveTo>
                  <a:pt x="1040378" y="0"/>
                </a:moveTo>
                <a:lnTo>
                  <a:pt x="1040378" y="339669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1BBAB176-5D9D-1D4B-B50B-30BA2D824E99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4339004" y="4108105"/>
            <a:ext cx="2458576" cy="350626"/>
          </a:xfrm>
          <a:custGeom>
            <a:avLst/>
            <a:gdLst>
              <a:gd name="connsiteX0" fmla="*/ 0 w 2458576"/>
              <a:gd name="connsiteY0" fmla="*/ 0 h 350626"/>
              <a:gd name="connsiteX1" fmla="*/ 2458576 w 2458576"/>
              <a:gd name="connsiteY1" fmla="*/ 0 h 350626"/>
              <a:gd name="connsiteX2" fmla="*/ 2458576 w 2458576"/>
              <a:gd name="connsiteY2" fmla="*/ 350626 h 350626"/>
              <a:gd name="connsiteX3" fmla="*/ 0 w 2458576"/>
              <a:gd name="connsiteY3" fmla="*/ 350626 h 3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576" h="350626">
                <a:moveTo>
                  <a:pt x="0" y="0"/>
                </a:moveTo>
                <a:lnTo>
                  <a:pt x="2458576" y="0"/>
                </a:lnTo>
                <a:lnTo>
                  <a:pt x="2458576" y="350626"/>
                </a:lnTo>
                <a:lnTo>
                  <a:pt x="0" y="350626"/>
                </a:lnTo>
                <a:close/>
              </a:path>
            </a:pathLst>
          </a:custGeom>
          <a:solidFill>
            <a:schemeClr val="accent5">
              <a:alpha val="43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DC337BCB-C31A-264A-8415-47924D174FE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10292919" y="4613343"/>
            <a:ext cx="3498954" cy="1227191"/>
          </a:xfrm>
          <a:custGeom>
            <a:avLst/>
            <a:gdLst>
              <a:gd name="connsiteX0" fmla="*/ 1040378 w 3498954"/>
              <a:gd name="connsiteY0" fmla="*/ 0 h 1227191"/>
              <a:gd name="connsiteX1" fmla="*/ 3498954 w 3498954"/>
              <a:gd name="connsiteY1" fmla="*/ 0 h 1227191"/>
              <a:gd name="connsiteX2" fmla="*/ 3498954 w 3498954"/>
              <a:gd name="connsiteY2" fmla="*/ 339669 h 1227191"/>
              <a:gd name="connsiteX3" fmla="*/ 2458577 w 3498954"/>
              <a:gd name="connsiteY3" fmla="*/ 1227191 h 1227191"/>
              <a:gd name="connsiteX4" fmla="*/ 0 w 3498954"/>
              <a:gd name="connsiteY4" fmla="*/ 1227191 h 1227191"/>
              <a:gd name="connsiteX5" fmla="*/ 0 w 3498954"/>
              <a:gd name="connsiteY5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8954" h="1227191">
                <a:moveTo>
                  <a:pt x="1040378" y="0"/>
                </a:moveTo>
                <a:lnTo>
                  <a:pt x="3498954" y="0"/>
                </a:lnTo>
                <a:lnTo>
                  <a:pt x="3498954" y="339669"/>
                </a:lnTo>
                <a:lnTo>
                  <a:pt x="2458577" y="1227191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A6109039-60AA-EC43-9ECA-2DA22C33EC06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2751495" y="4613343"/>
            <a:ext cx="1040378" cy="1227191"/>
          </a:xfrm>
          <a:custGeom>
            <a:avLst/>
            <a:gdLst>
              <a:gd name="connsiteX0" fmla="*/ 1040378 w 1040378"/>
              <a:gd name="connsiteY0" fmla="*/ 0 h 1227191"/>
              <a:gd name="connsiteX1" fmla="*/ 1040378 w 1040378"/>
              <a:gd name="connsiteY1" fmla="*/ 339669 h 1227191"/>
              <a:gd name="connsiteX2" fmla="*/ 0 w 1040378"/>
              <a:gd name="connsiteY2" fmla="*/ 1227191 h 1227191"/>
              <a:gd name="connsiteX3" fmla="*/ 0 w 1040378"/>
              <a:gd name="connsiteY3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378" h="1227191">
                <a:moveTo>
                  <a:pt x="1040378" y="0"/>
                </a:moveTo>
                <a:lnTo>
                  <a:pt x="1040378" y="339669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8CDF2267-2870-C347-8C65-62F72832E8D6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10292919" y="5489907"/>
            <a:ext cx="2458576" cy="350626"/>
          </a:xfrm>
          <a:custGeom>
            <a:avLst/>
            <a:gdLst>
              <a:gd name="connsiteX0" fmla="*/ 0 w 2458576"/>
              <a:gd name="connsiteY0" fmla="*/ 0 h 350626"/>
              <a:gd name="connsiteX1" fmla="*/ 2458576 w 2458576"/>
              <a:gd name="connsiteY1" fmla="*/ 0 h 350626"/>
              <a:gd name="connsiteX2" fmla="*/ 2458576 w 2458576"/>
              <a:gd name="connsiteY2" fmla="*/ 350626 h 350626"/>
              <a:gd name="connsiteX3" fmla="*/ 0 w 2458576"/>
              <a:gd name="connsiteY3" fmla="*/ 350626 h 3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576" h="350626">
                <a:moveTo>
                  <a:pt x="0" y="0"/>
                </a:moveTo>
                <a:lnTo>
                  <a:pt x="2458576" y="0"/>
                </a:lnTo>
                <a:lnTo>
                  <a:pt x="2458576" y="350626"/>
                </a:lnTo>
                <a:lnTo>
                  <a:pt x="0" y="350626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E5281ADF-9B71-C949-B988-3A40D8D899BB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2233347" y="7453173"/>
            <a:ext cx="3498954" cy="1227191"/>
          </a:xfrm>
          <a:custGeom>
            <a:avLst/>
            <a:gdLst>
              <a:gd name="connsiteX0" fmla="*/ 1040378 w 3498954"/>
              <a:gd name="connsiteY0" fmla="*/ 0 h 1227191"/>
              <a:gd name="connsiteX1" fmla="*/ 3498954 w 3498954"/>
              <a:gd name="connsiteY1" fmla="*/ 0 h 1227191"/>
              <a:gd name="connsiteX2" fmla="*/ 3498954 w 3498954"/>
              <a:gd name="connsiteY2" fmla="*/ 339669 h 1227191"/>
              <a:gd name="connsiteX3" fmla="*/ 2458577 w 3498954"/>
              <a:gd name="connsiteY3" fmla="*/ 1227191 h 1227191"/>
              <a:gd name="connsiteX4" fmla="*/ 0 w 3498954"/>
              <a:gd name="connsiteY4" fmla="*/ 1227191 h 1227191"/>
              <a:gd name="connsiteX5" fmla="*/ 0 w 3498954"/>
              <a:gd name="connsiteY5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8954" h="1227191">
                <a:moveTo>
                  <a:pt x="1040378" y="0"/>
                </a:moveTo>
                <a:lnTo>
                  <a:pt x="3498954" y="0"/>
                </a:lnTo>
                <a:lnTo>
                  <a:pt x="3498954" y="339669"/>
                </a:lnTo>
                <a:lnTo>
                  <a:pt x="2458577" y="1227191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A34BDBE-D544-1748-B6AC-F5B781BCC15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691923" y="7453173"/>
            <a:ext cx="1040378" cy="1227191"/>
          </a:xfrm>
          <a:custGeom>
            <a:avLst/>
            <a:gdLst>
              <a:gd name="connsiteX0" fmla="*/ 1040378 w 1040378"/>
              <a:gd name="connsiteY0" fmla="*/ 0 h 1227191"/>
              <a:gd name="connsiteX1" fmla="*/ 1040378 w 1040378"/>
              <a:gd name="connsiteY1" fmla="*/ 339669 h 1227191"/>
              <a:gd name="connsiteX2" fmla="*/ 0 w 1040378"/>
              <a:gd name="connsiteY2" fmla="*/ 1227191 h 1227191"/>
              <a:gd name="connsiteX3" fmla="*/ 0 w 1040378"/>
              <a:gd name="connsiteY3" fmla="*/ 876565 h 122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378" h="1227191">
                <a:moveTo>
                  <a:pt x="1040378" y="0"/>
                </a:moveTo>
                <a:lnTo>
                  <a:pt x="1040378" y="339669"/>
                </a:lnTo>
                <a:lnTo>
                  <a:pt x="0" y="1227191"/>
                </a:lnTo>
                <a:lnTo>
                  <a:pt x="0" y="876565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C0D7A8AE-0342-4244-961A-CF6DC9F240CA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2233347" y="8329737"/>
            <a:ext cx="2458576" cy="350626"/>
          </a:xfrm>
          <a:custGeom>
            <a:avLst/>
            <a:gdLst>
              <a:gd name="connsiteX0" fmla="*/ 0 w 2458576"/>
              <a:gd name="connsiteY0" fmla="*/ 0 h 350626"/>
              <a:gd name="connsiteX1" fmla="*/ 2458576 w 2458576"/>
              <a:gd name="connsiteY1" fmla="*/ 0 h 350626"/>
              <a:gd name="connsiteX2" fmla="*/ 2458576 w 2458576"/>
              <a:gd name="connsiteY2" fmla="*/ 350626 h 350626"/>
              <a:gd name="connsiteX3" fmla="*/ 0 w 2458576"/>
              <a:gd name="connsiteY3" fmla="*/ 350626 h 35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8576" h="350626">
                <a:moveTo>
                  <a:pt x="0" y="0"/>
                </a:moveTo>
                <a:lnTo>
                  <a:pt x="2458576" y="0"/>
                </a:lnTo>
                <a:lnTo>
                  <a:pt x="2458576" y="350626"/>
                </a:lnTo>
                <a:lnTo>
                  <a:pt x="0" y="350626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1" name="Text Placeholder 16">
            <a:extLst>
              <a:ext uri="{FF2B5EF4-FFF2-40B4-BE49-F238E27FC236}">
                <a16:creationId xmlns:a16="http://schemas.microsoft.com/office/drawing/2014/main" id="{BB9105F7-D7F0-5A4A-85FA-1FDDB86815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225423" y="8992055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114EE75-046D-2F47-BF73-A9D033C8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5" y="1822200"/>
            <a:ext cx="8503200" cy="1832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1BFDAAA-284B-7D4C-AF42-356F575B29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5" y="4035600"/>
            <a:ext cx="5388618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1" name="Text Placeholder 16">
            <a:extLst>
              <a:ext uri="{FF2B5EF4-FFF2-40B4-BE49-F238E27FC236}">
                <a16:creationId xmlns:a16="http://schemas.microsoft.com/office/drawing/2014/main" id="{0C2C7E7F-CB2E-D34F-9FFB-34AA2C8D553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62661" y="7539395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97" name="Text Placeholder 16">
            <a:extLst>
              <a:ext uri="{FF2B5EF4-FFF2-40B4-BE49-F238E27FC236}">
                <a16:creationId xmlns:a16="http://schemas.microsoft.com/office/drawing/2014/main" id="{9A16F32B-79A9-BC40-81A8-484EE022BF8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299899" y="6140936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203" name="Text Placeholder 16">
            <a:extLst>
              <a:ext uri="{FF2B5EF4-FFF2-40B4-BE49-F238E27FC236}">
                <a16:creationId xmlns:a16="http://schemas.microsoft.com/office/drawing/2014/main" id="{CFDE33B1-C63E-E64A-88F5-2CC2174B46F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37136" y="4764231"/>
            <a:ext cx="3069388" cy="1322259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86" name="Picture Placeholder 56">
            <a:extLst>
              <a:ext uri="{FF2B5EF4-FFF2-40B4-BE49-F238E27FC236}">
                <a16:creationId xmlns:a16="http://schemas.microsoft.com/office/drawing/2014/main" id="{B78E9D62-E35B-7E4F-BDED-EDB02E068A0B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16084441" y="2529041"/>
            <a:ext cx="18000" cy="10692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7" name="Picture Placeholder 56">
            <a:extLst>
              <a:ext uri="{FF2B5EF4-FFF2-40B4-BE49-F238E27FC236}">
                <a16:creationId xmlns:a16="http://schemas.microsoft.com/office/drawing/2014/main" id="{4551505C-FAAC-8142-BC3E-95530C608EFF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12018346" y="3910171"/>
            <a:ext cx="18000" cy="10692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8" name="Picture Placeholder 56">
            <a:extLst>
              <a:ext uri="{FF2B5EF4-FFF2-40B4-BE49-F238E27FC236}">
                <a16:creationId xmlns:a16="http://schemas.microsoft.com/office/drawing/2014/main" id="{6DDDB2BF-36DF-564B-A639-5A1BFB3DE29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8000120" y="5296705"/>
            <a:ext cx="18000" cy="10692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9" name="Picture Placeholder 56">
            <a:extLst>
              <a:ext uri="{FF2B5EF4-FFF2-40B4-BE49-F238E27FC236}">
                <a16:creationId xmlns:a16="http://schemas.microsoft.com/office/drawing/2014/main" id="{44354793-97C1-1942-8E68-B18DD6341DF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3963297" y="6735885"/>
            <a:ext cx="18000" cy="10692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901F56B-1407-B64F-B1C8-B75BC83B000C}"/>
              </a:ext>
            </a:extLst>
          </p:cNvPr>
          <p:cNvSpPr>
            <a:spLocks noGrp="1" noChangeAspect="1"/>
          </p:cNvSpPr>
          <p:nvPr>
            <p:ph type="body" sz="quarter" idx="64"/>
          </p:nvPr>
        </p:nvSpPr>
        <p:spPr>
          <a:xfrm>
            <a:off x="3347421" y="5786911"/>
            <a:ext cx="1260528" cy="1260528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70" name="Picture Placeholder 5">
            <a:extLst>
              <a:ext uri="{FF2B5EF4-FFF2-40B4-BE49-F238E27FC236}">
                <a16:creationId xmlns:a16="http://schemas.microsoft.com/office/drawing/2014/main" id="{1281E773-434B-4748-B23C-36B809B64539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3545685" y="5994812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2738904-A870-F24C-AF64-F28650B9E109}"/>
              </a:ext>
            </a:extLst>
          </p:cNvPr>
          <p:cNvSpPr>
            <a:spLocks noGrp="1" noChangeAspect="1"/>
          </p:cNvSpPr>
          <p:nvPr>
            <p:ph type="body" sz="quarter" idx="65"/>
          </p:nvPr>
        </p:nvSpPr>
        <p:spPr>
          <a:xfrm>
            <a:off x="7387641" y="4360246"/>
            <a:ext cx="1260528" cy="1260528"/>
          </a:xfrm>
          <a:prstGeom prst="ellipse">
            <a:avLst/>
          </a:prstGeom>
          <a:solidFill>
            <a:schemeClr val="tx2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4" name="Picture Placeholder 5">
            <a:extLst>
              <a:ext uri="{FF2B5EF4-FFF2-40B4-BE49-F238E27FC236}">
                <a16:creationId xmlns:a16="http://schemas.microsoft.com/office/drawing/2014/main" id="{50F84662-FE61-1343-98E2-F3FEB888172E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7585905" y="4549132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DFB3547-1721-724B-BE3A-A55182760466}"/>
              </a:ext>
            </a:extLst>
          </p:cNvPr>
          <p:cNvSpPr>
            <a:spLocks noGrp="1" noChangeAspect="1"/>
          </p:cNvSpPr>
          <p:nvPr>
            <p:ph type="body" sz="quarter" idx="66"/>
          </p:nvPr>
        </p:nvSpPr>
        <p:spPr>
          <a:xfrm>
            <a:off x="11400075" y="2939452"/>
            <a:ext cx="1260528" cy="1260528"/>
          </a:xfrm>
          <a:prstGeom prst="ellipse">
            <a:avLst/>
          </a:prstGeom>
          <a:solidFill>
            <a:schemeClr val="accent3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Picture Placeholder 5">
            <a:extLst>
              <a:ext uri="{FF2B5EF4-FFF2-40B4-BE49-F238E27FC236}">
                <a16:creationId xmlns:a16="http://schemas.microsoft.com/office/drawing/2014/main" id="{488BAE9B-E241-1542-972E-9A6A86E64F5A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1595346" y="3143693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22E0014-14CA-B842-BFC3-D1F7409DA085}"/>
              </a:ext>
            </a:extLst>
          </p:cNvPr>
          <p:cNvSpPr>
            <a:spLocks noGrp="1" noChangeAspect="1"/>
          </p:cNvSpPr>
          <p:nvPr>
            <p:ph type="body" sz="quarter" idx="67"/>
          </p:nvPr>
        </p:nvSpPr>
        <p:spPr>
          <a:xfrm>
            <a:off x="15431869" y="1579372"/>
            <a:ext cx="1260528" cy="1260528"/>
          </a:xfrm>
          <a:prstGeom prst="ellipse">
            <a:avLst/>
          </a:prstGeom>
          <a:solidFill>
            <a:schemeClr val="accent4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6" name="Picture Placeholder 5">
            <a:extLst>
              <a:ext uri="{FF2B5EF4-FFF2-40B4-BE49-F238E27FC236}">
                <a16:creationId xmlns:a16="http://schemas.microsoft.com/office/drawing/2014/main" id="{81C6552C-2D6B-284C-8BCC-9D4E157538B9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15630133" y="1766988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1BC0B3A3-1B83-BD43-9C78-8F392B596D1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9400" y="5689507"/>
            <a:ext cx="494293" cy="494293"/>
          </a:xfrm>
          <a:prstGeom prst="ellipse">
            <a:avLst/>
          </a:prstGeom>
          <a:solidFill>
            <a:schemeClr val="accent1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bIns="180000"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2B000BE1-DAA5-984E-A04B-52FD1F8E705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7212537" y="4238070"/>
            <a:ext cx="494293" cy="494293"/>
          </a:xfrm>
          <a:prstGeom prst="ellipse">
            <a:avLst/>
          </a:prstGeom>
          <a:solidFill>
            <a:schemeClr val="tx2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bIns="180000"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4E5C8B90-633C-0046-B2BB-77EEB64014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212505" y="2845433"/>
            <a:ext cx="494293" cy="494293"/>
          </a:xfrm>
          <a:prstGeom prst="ellipse">
            <a:avLst/>
          </a:prstGeom>
          <a:solidFill>
            <a:schemeClr val="accent3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bIns="180000"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D4C9223C-32E6-B048-9D35-C38A65BC3E2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290015" y="1465481"/>
            <a:ext cx="494293" cy="494293"/>
          </a:xfrm>
          <a:prstGeom prst="ellipse">
            <a:avLst/>
          </a:prstGeom>
          <a:solidFill>
            <a:schemeClr val="accent4"/>
          </a:solidFill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bIns="180000"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5C5C885-B43E-4E43-B10A-CE48A429A4D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EE50284-ADF6-F04A-BDAE-D55BA5E1A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4" name="Groep 43">
            <a:extLst>
              <a:ext uri="{FF2B5EF4-FFF2-40B4-BE49-F238E27FC236}">
                <a16:creationId xmlns:a16="http://schemas.microsoft.com/office/drawing/2014/main" id="{29E78281-0D97-084D-A70C-0E464EEB289A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39D5FE36-AC81-F84D-B12E-094555E4E961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47" name="Rectangle 9">
                <a:extLst>
                  <a:ext uri="{FF2B5EF4-FFF2-40B4-BE49-F238E27FC236}">
                    <a16:creationId xmlns:a16="http://schemas.microsoft.com/office/drawing/2014/main" id="{FD5DE033-43D3-5B46-B2CD-941A79938F16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48" name="Picture 10">
                <a:extLst>
                  <a:ext uri="{FF2B5EF4-FFF2-40B4-BE49-F238E27FC236}">
                    <a16:creationId xmlns:a16="http://schemas.microsoft.com/office/drawing/2014/main" id="{1236A2B3-1B54-824F-AA8A-7E2ADA474BD5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AC05C8E2-EFB6-6D4D-A063-5AC8C3BAFD05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 12">
                <a:extLst>
                  <a:ext uri="{FF2B5EF4-FFF2-40B4-BE49-F238E27FC236}">
                    <a16:creationId xmlns:a16="http://schemas.microsoft.com/office/drawing/2014/main" id="{184CB719-6A41-C34F-A2A9-70F419CDB0BA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51" name="TextBox 14">
                <a:extLst>
                  <a:ext uri="{FF2B5EF4-FFF2-40B4-BE49-F238E27FC236}">
                    <a16:creationId xmlns:a16="http://schemas.microsoft.com/office/drawing/2014/main" id="{48669F59-7D98-A94B-BEC9-8CF5E72DB708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6" name="Afbeelding 45">
              <a:extLst>
                <a:ext uri="{FF2B5EF4-FFF2-40B4-BE49-F238E27FC236}">
                  <a16:creationId xmlns:a16="http://schemas.microsoft.com/office/drawing/2014/main" id="{013B1DC5-E627-2F42-A225-D75A46EE78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10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81" grpId="0" animBg="1"/>
      <p:bldP spid="82" grpId="0" animBg="1"/>
      <p:bldP spid="83" grpId="0" animBg="1"/>
      <p:bldP spid="78" grpId="0" animBg="1"/>
      <p:bldP spid="79" grpId="0" animBg="1"/>
      <p:bldP spid="80" grpId="0" animBg="1"/>
      <p:bldP spid="68" grpId="0" animBg="1"/>
      <p:bldP spid="74" grpId="0" animBg="1"/>
      <p:bldP spid="71" grpId="0" animBg="1"/>
      <p:bldP spid="141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1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7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3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0" grpId="0"/>
      <p:bldP spid="19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4" grpId="0"/>
      <p:bldP spid="20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0" grpId="0"/>
      <p:bldP spid="21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/>
      <p:bldP spid="90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61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YNAM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6">
            <a:extLst>
              <a:ext uri="{FF2B5EF4-FFF2-40B4-BE49-F238E27FC236}">
                <a16:creationId xmlns:a16="http://schemas.microsoft.com/office/drawing/2014/main" id="{EABEE377-37DA-5C44-8003-AA48586F2917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 rot="17885171">
            <a:off x="6750964" y="5126248"/>
            <a:ext cx="18000" cy="2015999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78E6CFC0-9BEC-6E4C-B38B-47E17B22B7E9}"/>
              </a:ext>
            </a:extLst>
          </p:cNvPr>
          <p:cNvSpPr>
            <a:spLocks noGrp="1" noChangeAspect="1"/>
          </p:cNvSpPr>
          <p:nvPr>
            <p:ph type="body" sz="quarter" idx="87"/>
          </p:nvPr>
        </p:nvSpPr>
        <p:spPr>
          <a:xfrm>
            <a:off x="4970537" y="4838505"/>
            <a:ext cx="1260528" cy="1260528"/>
          </a:xfrm>
          <a:prstGeom prst="ellipse">
            <a:avLst/>
          </a:prstGeom>
          <a:solidFill>
            <a:schemeClr val="tx2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56">
            <a:extLst>
              <a:ext uri="{FF2B5EF4-FFF2-40B4-BE49-F238E27FC236}">
                <a16:creationId xmlns:a16="http://schemas.microsoft.com/office/drawing/2014/main" id="{1F1C2021-1CB0-FF47-A8AD-584AE7BB8030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 rot="18000000">
            <a:off x="11777446" y="8542281"/>
            <a:ext cx="18000" cy="20880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56">
            <a:extLst>
              <a:ext uri="{FF2B5EF4-FFF2-40B4-BE49-F238E27FC236}">
                <a16:creationId xmlns:a16="http://schemas.microsoft.com/office/drawing/2014/main" id="{74EFE960-BD66-834B-B612-42F0BBD35EF4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 rot="3600000">
            <a:off x="12136917" y="3192845"/>
            <a:ext cx="18000" cy="2124000"/>
          </a:xfrm>
          <a:solidFill>
            <a:schemeClr val="accent5"/>
          </a:solidFill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 hidden="1">
            <a:extLst>
              <a:ext uri="{FF2B5EF4-FFF2-40B4-BE49-F238E27FC236}">
                <a16:creationId xmlns:a16="http://schemas.microsoft.com/office/drawing/2014/main" id="{FB0479BC-B231-D747-ABFC-95BAF80111D5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968" y="206477"/>
            <a:ext cx="17302800" cy="10132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C611558-98EA-EC49-996F-9C676175BD7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7124926" y="6164437"/>
            <a:ext cx="5705786" cy="3514567"/>
          </a:xfrm>
          <a:custGeom>
            <a:avLst/>
            <a:gdLst>
              <a:gd name="connsiteX0" fmla="*/ 2910078 w 5705786"/>
              <a:gd name="connsiteY0" fmla="*/ 0 h 3514567"/>
              <a:gd name="connsiteX1" fmla="*/ 5705786 w 5705786"/>
              <a:gd name="connsiteY1" fmla="*/ 1598959 h 3514567"/>
              <a:gd name="connsiteX2" fmla="*/ 5705786 w 5705786"/>
              <a:gd name="connsiteY2" fmla="*/ 1865452 h 3514567"/>
              <a:gd name="connsiteX3" fmla="*/ 2796775 w 5705786"/>
              <a:gd name="connsiteY3" fmla="*/ 3514567 h 3514567"/>
              <a:gd name="connsiteX4" fmla="*/ 2794642 w 5705786"/>
              <a:gd name="connsiteY4" fmla="*/ 3514567 h 3514567"/>
              <a:gd name="connsiteX5" fmla="*/ 0 w 5705786"/>
              <a:gd name="connsiteY5" fmla="*/ 1928903 h 3514567"/>
              <a:gd name="connsiteX6" fmla="*/ 0 w 5705786"/>
              <a:gd name="connsiteY6" fmla="*/ 1662410 h 351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5786" h="3514567">
                <a:moveTo>
                  <a:pt x="2910078" y="0"/>
                </a:moveTo>
                <a:lnTo>
                  <a:pt x="5705786" y="1598959"/>
                </a:lnTo>
                <a:lnTo>
                  <a:pt x="5705786" y="1865452"/>
                </a:lnTo>
                <a:lnTo>
                  <a:pt x="2796775" y="3514567"/>
                </a:lnTo>
                <a:lnTo>
                  <a:pt x="2794642" y="3514567"/>
                </a:lnTo>
                <a:lnTo>
                  <a:pt x="0" y="1928903"/>
                </a:lnTo>
                <a:lnTo>
                  <a:pt x="0" y="166241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3EAF815-D0F4-F645-A38D-FBCF449D35D6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9920635" y="7763396"/>
            <a:ext cx="2910078" cy="1916213"/>
          </a:xfrm>
          <a:custGeom>
            <a:avLst/>
            <a:gdLst>
              <a:gd name="connsiteX0" fmla="*/ 2910078 w 2910078"/>
              <a:gd name="connsiteY0" fmla="*/ 0 h 1916213"/>
              <a:gd name="connsiteX1" fmla="*/ 2910078 w 2910078"/>
              <a:gd name="connsiteY1" fmla="*/ 266493 h 1916213"/>
              <a:gd name="connsiteX2" fmla="*/ 0 w 2910078"/>
              <a:gd name="connsiteY2" fmla="*/ 1916213 h 1916213"/>
              <a:gd name="connsiteX3" fmla="*/ 0 w 2910078"/>
              <a:gd name="connsiteY3" fmla="*/ 1649720 h 19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78" h="1916213">
                <a:moveTo>
                  <a:pt x="2910078" y="0"/>
                </a:moveTo>
                <a:lnTo>
                  <a:pt x="2910078" y="266493"/>
                </a:lnTo>
                <a:lnTo>
                  <a:pt x="0" y="1916213"/>
                </a:lnTo>
                <a:lnTo>
                  <a:pt x="0" y="1649720"/>
                </a:lnTo>
                <a:close/>
              </a:path>
            </a:pathLst>
          </a:custGeom>
          <a:solidFill>
            <a:srgbClr val="201F42">
              <a:alpha val="25000"/>
            </a:srgb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9338D3DD-ADD0-5B4E-B936-28CA0C4B8492}"/>
              </a:ext>
            </a:extLst>
          </p:cNvPr>
          <p:cNvSpPr>
            <a:spLocks noGrp="1" noChangeAspect="1"/>
          </p:cNvSpPr>
          <p:nvPr>
            <p:ph type="body" sz="quarter" idx="88"/>
          </p:nvPr>
        </p:nvSpPr>
        <p:spPr>
          <a:xfrm>
            <a:off x="11919229" y="9372508"/>
            <a:ext cx="1260528" cy="1260528"/>
          </a:xfrm>
          <a:prstGeom prst="ellipse">
            <a:avLst/>
          </a:prstGeom>
          <a:solidFill>
            <a:schemeClr val="accent3"/>
          </a:solidFill>
          <a:effectLst/>
        </p:spPr>
        <p:txBody>
          <a:bodyPr anchor="ctr"/>
          <a:lstStyle>
            <a:lvl1pPr algn="ctr">
              <a:lnSpc>
                <a:spcPts val="4600"/>
              </a:lnSpc>
              <a:spcAft>
                <a:spcPts val="2600"/>
              </a:spcAft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F8456F-8B46-8042-9073-C8CBEB6EE23E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7124926" y="7826846"/>
            <a:ext cx="2795708" cy="1852762"/>
          </a:xfrm>
          <a:custGeom>
            <a:avLst/>
            <a:gdLst>
              <a:gd name="connsiteX0" fmla="*/ 0 w 2795708"/>
              <a:gd name="connsiteY0" fmla="*/ 0 h 1852762"/>
              <a:gd name="connsiteX1" fmla="*/ 2795708 w 2795708"/>
              <a:gd name="connsiteY1" fmla="*/ 1586269 h 1852762"/>
              <a:gd name="connsiteX2" fmla="*/ 2795708 w 2795708"/>
              <a:gd name="connsiteY2" fmla="*/ 1852762 h 1852762"/>
              <a:gd name="connsiteX3" fmla="*/ 0 w 2795708"/>
              <a:gd name="connsiteY3" fmla="*/ 266493 h 185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708" h="1852762">
                <a:moveTo>
                  <a:pt x="0" y="0"/>
                </a:moveTo>
                <a:lnTo>
                  <a:pt x="2795708" y="1586269"/>
                </a:lnTo>
                <a:lnTo>
                  <a:pt x="2795708" y="1852762"/>
                </a:lnTo>
                <a:lnTo>
                  <a:pt x="0" y="26649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3081E25F-FB6F-8C41-B982-65E18D0692D9}"/>
              </a:ext>
            </a:extLst>
          </p:cNvPr>
          <p:cNvSpPr>
            <a:spLocks noGrp="1" noChangeAspect="1"/>
          </p:cNvSpPr>
          <p:nvPr>
            <p:ph type="body" sz="quarter" idx="86"/>
          </p:nvPr>
        </p:nvSpPr>
        <p:spPr>
          <a:xfrm>
            <a:off x="12465077" y="2989880"/>
            <a:ext cx="1260528" cy="1260528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8992062-A718-D842-8D79-E7396F07100D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7201691" y="5021801"/>
            <a:ext cx="5705786" cy="3514567"/>
          </a:xfrm>
          <a:custGeom>
            <a:avLst/>
            <a:gdLst>
              <a:gd name="connsiteX0" fmla="*/ 2910078 w 5705786"/>
              <a:gd name="connsiteY0" fmla="*/ 0 h 3514567"/>
              <a:gd name="connsiteX1" fmla="*/ 5705786 w 5705786"/>
              <a:gd name="connsiteY1" fmla="*/ 1598959 h 3514567"/>
              <a:gd name="connsiteX2" fmla="*/ 5705786 w 5705786"/>
              <a:gd name="connsiteY2" fmla="*/ 1865452 h 3514567"/>
              <a:gd name="connsiteX3" fmla="*/ 2796775 w 5705786"/>
              <a:gd name="connsiteY3" fmla="*/ 3514567 h 3514567"/>
              <a:gd name="connsiteX4" fmla="*/ 2794642 w 5705786"/>
              <a:gd name="connsiteY4" fmla="*/ 3514567 h 3514567"/>
              <a:gd name="connsiteX5" fmla="*/ 0 w 5705786"/>
              <a:gd name="connsiteY5" fmla="*/ 1928903 h 3514567"/>
              <a:gd name="connsiteX6" fmla="*/ 0 w 5705786"/>
              <a:gd name="connsiteY6" fmla="*/ 1662410 h 351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5786" h="3514567">
                <a:moveTo>
                  <a:pt x="2910078" y="0"/>
                </a:moveTo>
                <a:lnTo>
                  <a:pt x="5705786" y="1598959"/>
                </a:lnTo>
                <a:lnTo>
                  <a:pt x="5705786" y="1865452"/>
                </a:lnTo>
                <a:lnTo>
                  <a:pt x="2796775" y="3514567"/>
                </a:lnTo>
                <a:lnTo>
                  <a:pt x="2794642" y="3514567"/>
                </a:lnTo>
                <a:lnTo>
                  <a:pt x="0" y="1928903"/>
                </a:lnTo>
                <a:lnTo>
                  <a:pt x="0" y="166241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algn="ctr">
              <a:defRPr sz="100" b="1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068BB93-FB4F-0745-9653-7DB573402510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9997400" y="6620760"/>
            <a:ext cx="2910078" cy="1916213"/>
          </a:xfrm>
          <a:custGeom>
            <a:avLst/>
            <a:gdLst>
              <a:gd name="connsiteX0" fmla="*/ 2910078 w 2910078"/>
              <a:gd name="connsiteY0" fmla="*/ 0 h 1916213"/>
              <a:gd name="connsiteX1" fmla="*/ 2910078 w 2910078"/>
              <a:gd name="connsiteY1" fmla="*/ 266493 h 1916213"/>
              <a:gd name="connsiteX2" fmla="*/ 0 w 2910078"/>
              <a:gd name="connsiteY2" fmla="*/ 1916213 h 1916213"/>
              <a:gd name="connsiteX3" fmla="*/ 0 w 2910078"/>
              <a:gd name="connsiteY3" fmla="*/ 1649720 h 19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78" h="1916213">
                <a:moveTo>
                  <a:pt x="2910078" y="0"/>
                </a:moveTo>
                <a:lnTo>
                  <a:pt x="2910078" y="266493"/>
                </a:lnTo>
                <a:lnTo>
                  <a:pt x="0" y="1916213"/>
                </a:lnTo>
                <a:lnTo>
                  <a:pt x="0" y="1649720"/>
                </a:lnTo>
                <a:close/>
              </a:path>
            </a:pathLst>
          </a:custGeom>
          <a:solidFill>
            <a:srgbClr val="201F42">
              <a:alpha val="25000"/>
            </a:srgb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EA25C-46BE-0541-9E0B-B5FD20485D6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7201691" y="6684210"/>
            <a:ext cx="2795708" cy="1852762"/>
          </a:xfrm>
          <a:custGeom>
            <a:avLst/>
            <a:gdLst>
              <a:gd name="connsiteX0" fmla="*/ 0 w 2795708"/>
              <a:gd name="connsiteY0" fmla="*/ 0 h 1852762"/>
              <a:gd name="connsiteX1" fmla="*/ 2795708 w 2795708"/>
              <a:gd name="connsiteY1" fmla="*/ 1586269 h 1852762"/>
              <a:gd name="connsiteX2" fmla="*/ 2795708 w 2795708"/>
              <a:gd name="connsiteY2" fmla="*/ 1852762 h 1852762"/>
              <a:gd name="connsiteX3" fmla="*/ 0 w 2795708"/>
              <a:gd name="connsiteY3" fmla="*/ 266493 h 185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708" h="1852762">
                <a:moveTo>
                  <a:pt x="0" y="0"/>
                </a:moveTo>
                <a:lnTo>
                  <a:pt x="2795708" y="1586269"/>
                </a:lnTo>
                <a:lnTo>
                  <a:pt x="2795708" y="1852762"/>
                </a:lnTo>
                <a:lnTo>
                  <a:pt x="0" y="26649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ED31139-2FB9-AB4F-914E-B62B5424AF36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7201493" y="3869810"/>
            <a:ext cx="5705786" cy="3514567"/>
          </a:xfrm>
          <a:custGeom>
            <a:avLst/>
            <a:gdLst>
              <a:gd name="connsiteX0" fmla="*/ 2910078 w 5705786"/>
              <a:gd name="connsiteY0" fmla="*/ 0 h 3514567"/>
              <a:gd name="connsiteX1" fmla="*/ 5705786 w 5705786"/>
              <a:gd name="connsiteY1" fmla="*/ 1598959 h 3514567"/>
              <a:gd name="connsiteX2" fmla="*/ 5705786 w 5705786"/>
              <a:gd name="connsiteY2" fmla="*/ 1865452 h 3514567"/>
              <a:gd name="connsiteX3" fmla="*/ 2796775 w 5705786"/>
              <a:gd name="connsiteY3" fmla="*/ 3514567 h 3514567"/>
              <a:gd name="connsiteX4" fmla="*/ 2794642 w 5705786"/>
              <a:gd name="connsiteY4" fmla="*/ 3514567 h 3514567"/>
              <a:gd name="connsiteX5" fmla="*/ 0 w 5705786"/>
              <a:gd name="connsiteY5" fmla="*/ 1928903 h 3514567"/>
              <a:gd name="connsiteX6" fmla="*/ 0 w 5705786"/>
              <a:gd name="connsiteY6" fmla="*/ 1662410 h 351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5786" h="3514567">
                <a:moveTo>
                  <a:pt x="2910078" y="0"/>
                </a:moveTo>
                <a:lnTo>
                  <a:pt x="5705786" y="1598959"/>
                </a:lnTo>
                <a:lnTo>
                  <a:pt x="5705786" y="1865452"/>
                </a:lnTo>
                <a:lnTo>
                  <a:pt x="2796775" y="3514567"/>
                </a:lnTo>
                <a:lnTo>
                  <a:pt x="2794642" y="3514567"/>
                </a:lnTo>
                <a:lnTo>
                  <a:pt x="0" y="1928903"/>
                </a:lnTo>
                <a:lnTo>
                  <a:pt x="0" y="16624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C6A557D-5DA9-B64C-8299-782C8A7809D0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9997202" y="5468769"/>
            <a:ext cx="2910078" cy="1916213"/>
          </a:xfrm>
          <a:custGeom>
            <a:avLst/>
            <a:gdLst>
              <a:gd name="connsiteX0" fmla="*/ 2910078 w 2910078"/>
              <a:gd name="connsiteY0" fmla="*/ 0 h 1916213"/>
              <a:gd name="connsiteX1" fmla="*/ 2910078 w 2910078"/>
              <a:gd name="connsiteY1" fmla="*/ 266493 h 1916213"/>
              <a:gd name="connsiteX2" fmla="*/ 0 w 2910078"/>
              <a:gd name="connsiteY2" fmla="*/ 1916213 h 1916213"/>
              <a:gd name="connsiteX3" fmla="*/ 0 w 2910078"/>
              <a:gd name="connsiteY3" fmla="*/ 1649720 h 191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78" h="1916213">
                <a:moveTo>
                  <a:pt x="2910078" y="0"/>
                </a:moveTo>
                <a:lnTo>
                  <a:pt x="2910078" y="266493"/>
                </a:lnTo>
                <a:lnTo>
                  <a:pt x="0" y="1916213"/>
                </a:lnTo>
                <a:lnTo>
                  <a:pt x="0" y="1649720"/>
                </a:lnTo>
                <a:close/>
              </a:path>
            </a:pathLst>
          </a:custGeom>
          <a:solidFill>
            <a:srgbClr val="201F42">
              <a:alpha val="25000"/>
            </a:srgb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1572E95-8504-1F4D-8795-B96EAA9C4ED2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7201493" y="5532219"/>
            <a:ext cx="2795708" cy="1852762"/>
          </a:xfrm>
          <a:custGeom>
            <a:avLst/>
            <a:gdLst>
              <a:gd name="connsiteX0" fmla="*/ 0 w 2795708"/>
              <a:gd name="connsiteY0" fmla="*/ 0 h 1852762"/>
              <a:gd name="connsiteX1" fmla="*/ 2795708 w 2795708"/>
              <a:gd name="connsiteY1" fmla="*/ 1586269 h 1852762"/>
              <a:gd name="connsiteX2" fmla="*/ 2795708 w 2795708"/>
              <a:gd name="connsiteY2" fmla="*/ 1852762 h 1852762"/>
              <a:gd name="connsiteX3" fmla="*/ 0 w 2795708"/>
              <a:gd name="connsiteY3" fmla="*/ 266493 h 185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5708" h="1852762">
                <a:moveTo>
                  <a:pt x="0" y="0"/>
                </a:moveTo>
                <a:lnTo>
                  <a:pt x="2795708" y="1586269"/>
                </a:lnTo>
                <a:lnTo>
                  <a:pt x="2795708" y="1852762"/>
                </a:lnTo>
                <a:lnTo>
                  <a:pt x="0" y="26649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973E457-4D6D-374C-AD4A-6744117ADB8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3904973" y="3037214"/>
            <a:ext cx="4002586" cy="217137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2771F37B-CA4A-E742-AF6F-6E34E699067E}"/>
              </a:ext>
            </a:extLst>
          </p:cNvPr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12661831" y="3183168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855D94A-EE4C-244C-8E84-BEFCD800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5" y="1822200"/>
            <a:ext cx="8503200" cy="1833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C60B75E-31BB-F349-8806-65B603C298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5" y="4035600"/>
            <a:ext cx="5388618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94D3BED1-0776-BF4B-A368-3FE3C6FC16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3382303" y="7967341"/>
            <a:ext cx="4002586" cy="2171378"/>
          </a:xfrm>
        </p:spPr>
        <p:txBody>
          <a:bodyPr anchor="b"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1B3157C7-2F60-D94F-B1D7-BE0C2853C7B2}"/>
              </a:ext>
            </a:extLst>
          </p:cNvPr>
          <p:cNvSpPr>
            <a:spLocks noGrp="1" noChangeAspect="1"/>
          </p:cNvSpPr>
          <p:nvPr>
            <p:ph type="pic" sz="quarter" idx="65" hasCustomPrompt="1"/>
          </p:nvPr>
        </p:nvSpPr>
        <p:spPr>
          <a:xfrm>
            <a:off x="12115174" y="957139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F3074CC-C893-7F4D-9364-3AF4B6CECB4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016380" y="6281065"/>
            <a:ext cx="4002586" cy="217137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B24D3AD3-BE59-2747-9165-355C986C478A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5154966" y="5050564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C33FF489-8CF7-C743-8764-C764452843F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00614" y="5297498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61" name="Text Placeholder 30">
            <a:extLst>
              <a:ext uri="{FF2B5EF4-FFF2-40B4-BE49-F238E27FC236}">
                <a16:creationId xmlns:a16="http://schemas.microsoft.com/office/drawing/2014/main" id="{6AC5093E-DCF6-DD43-BA1C-38803A6123F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1569236" y="9018287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00684037-3691-E44B-811A-FBC5592543C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443163" y="3868188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E1DE996-927F-854F-A6BD-E714B8EAD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CC60249-44A8-0E4C-A7DF-822B88EDDB6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EDF0D751-23BD-4A4F-A7A3-6DF6796F38D3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32" name="Group 8">
              <a:extLst>
                <a:ext uri="{FF2B5EF4-FFF2-40B4-BE49-F238E27FC236}">
                  <a16:creationId xmlns:a16="http://schemas.microsoft.com/office/drawing/2014/main" id="{BB0CF2A2-8ACD-9E4B-8696-BF49D11CF503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5639B01F-D634-E545-B83B-2CC7123616BD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43" name="Picture 10">
                <a:extLst>
                  <a:ext uri="{FF2B5EF4-FFF2-40B4-BE49-F238E27FC236}">
                    <a16:creationId xmlns:a16="http://schemas.microsoft.com/office/drawing/2014/main" id="{AADC9C25-5ACC-8D43-B0DE-F55F7C0D508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44" name="TextBox 11">
                <a:extLst>
                  <a:ext uri="{FF2B5EF4-FFF2-40B4-BE49-F238E27FC236}">
                    <a16:creationId xmlns:a16="http://schemas.microsoft.com/office/drawing/2014/main" id="{6A470314-EE46-3842-BA50-C2916D04433F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tangle 12">
                <a:extLst>
                  <a:ext uri="{FF2B5EF4-FFF2-40B4-BE49-F238E27FC236}">
                    <a16:creationId xmlns:a16="http://schemas.microsoft.com/office/drawing/2014/main" id="{6B9B8242-1CB8-8D4C-88E5-1FECD2F8ABED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46" name="TextBox 14">
                <a:extLst>
                  <a:ext uri="{FF2B5EF4-FFF2-40B4-BE49-F238E27FC236}">
                    <a16:creationId xmlns:a16="http://schemas.microsoft.com/office/drawing/2014/main" id="{83D5BA3D-94BA-084C-B8E4-71FE6C5186F6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" name="Afbeelding 40">
              <a:extLst>
                <a:ext uri="{FF2B5EF4-FFF2-40B4-BE49-F238E27FC236}">
                  <a16:creationId xmlns:a16="http://schemas.microsoft.com/office/drawing/2014/main" id="{19102F21-6AD2-D847-ACA2-8CE3135397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76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3" grpId="0" animBg="1"/>
      <p:bldP spid="20" grpId="0" animBg="1"/>
      <p:bldP spid="21" grpId="0" animBg="1"/>
      <p:bldP spid="57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55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7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/>
      <p:bldP spid="60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22" presetClass="entr" presetSubtype="8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NAM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35E096-75AB-0545-92AE-E37F805A6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14873" y="3508554"/>
            <a:ext cx="14898852" cy="5978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51394" y="1822200"/>
            <a:ext cx="11551657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8EC4E964-7A72-4244-B0C2-7D9F2383EB4D}"/>
              </a:ext>
            </a:extLst>
          </p:cNvPr>
          <p:cNvSpPr>
            <a:spLocks noGrp="1" noChangeAspect="1"/>
          </p:cNvSpPr>
          <p:nvPr userDrawn="1">
            <p:ph type="pic" sz="quarter" idx="59" hasCustomPrompt="1"/>
          </p:nvPr>
        </p:nvSpPr>
        <p:spPr>
          <a:xfrm>
            <a:off x="2787164" y="3822163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AB54D728-613E-594B-BDA1-271C12E38DF8}"/>
              </a:ext>
            </a:extLst>
          </p:cNvPr>
          <p:cNvSpPr>
            <a:spLocks noGrp="1" noChangeAspect="1"/>
          </p:cNvSpPr>
          <p:nvPr userDrawn="1">
            <p:ph type="pic" sz="quarter" idx="60" hasCustomPrompt="1"/>
          </p:nvPr>
        </p:nvSpPr>
        <p:spPr>
          <a:xfrm>
            <a:off x="2787164" y="5348943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6651827-E346-AF41-83E6-15D019ACD18B}"/>
              </a:ext>
            </a:extLst>
          </p:cNvPr>
          <p:cNvSpPr>
            <a:spLocks noGrp="1" noChangeAspect="1"/>
          </p:cNvSpPr>
          <p:nvPr userDrawn="1">
            <p:ph type="pic" sz="quarter" idx="61" hasCustomPrompt="1"/>
          </p:nvPr>
        </p:nvSpPr>
        <p:spPr>
          <a:xfrm>
            <a:off x="2787164" y="6846451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12481056-E001-854F-89E5-CA76D5CB4904}"/>
              </a:ext>
            </a:extLst>
          </p:cNvPr>
          <p:cNvSpPr>
            <a:spLocks noGrp="1" noChangeAspect="1"/>
          </p:cNvSpPr>
          <p:nvPr userDrawn="1">
            <p:ph type="pic" sz="quarter" idx="62" hasCustomPrompt="1"/>
          </p:nvPr>
        </p:nvSpPr>
        <p:spPr>
          <a:xfrm>
            <a:off x="2787164" y="832498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4F818-856C-6841-969E-553436035B50}"/>
              </a:ext>
            </a:extLst>
          </p:cNvPr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1351394" y="10698914"/>
            <a:ext cx="15840000" cy="275037"/>
          </a:xfrm>
        </p:spPr>
        <p:txBody>
          <a:bodyPr anchor="b"/>
          <a:lstStyle>
            <a:lvl1pPr>
              <a:lnSpc>
                <a:spcPts val="1800"/>
              </a:lnSpc>
              <a:spcAft>
                <a:spcPts val="800"/>
              </a:spcAft>
              <a:defRPr sz="1400"/>
            </a:lvl1pPr>
          </a:lstStyle>
          <a:p>
            <a:pPr lvl="0"/>
            <a:r>
              <a:rPr lang="en-GB"/>
              <a:t>Slide source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A1B44288-1305-3F43-8DED-50BEDE7C2292}"/>
              </a:ext>
            </a:extLst>
          </p:cNvPr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4051962" y="3501854"/>
            <a:ext cx="5649847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948DB9D-ED55-524A-8659-377DF8DDE5B6}"/>
              </a:ext>
            </a:extLst>
          </p:cNvPr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4051962" y="5005750"/>
            <a:ext cx="7717134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5272A7F6-D652-3A4F-BC48-8ACEE5EE4201}"/>
              </a:ext>
            </a:extLst>
          </p:cNvPr>
          <p:cNvSpPr>
            <a:spLocks noGrp="1"/>
          </p:cNvSpPr>
          <p:nvPr userDrawn="1">
            <p:ph type="body" sz="quarter" idx="66" hasCustomPrompt="1"/>
          </p:nvPr>
        </p:nvSpPr>
        <p:spPr>
          <a:xfrm>
            <a:off x="4051962" y="6510628"/>
            <a:ext cx="7717134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3BAEC245-D029-AD4A-AD78-8F6BFAD93D4E}"/>
              </a:ext>
            </a:extLst>
          </p:cNvPr>
          <p:cNvSpPr>
            <a:spLocks noGrp="1"/>
          </p:cNvSpPr>
          <p:nvPr userDrawn="1">
            <p:ph type="body" sz="quarter" idx="67" hasCustomPrompt="1"/>
          </p:nvPr>
        </p:nvSpPr>
        <p:spPr>
          <a:xfrm>
            <a:off x="4051962" y="8014241"/>
            <a:ext cx="7717135" cy="1462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63BA948-F35B-B840-89B9-D35C45D0AF0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2D5F1C6-ECEA-3548-93F9-55BCC48C2C4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E59C0F0A-8E2D-AE49-90F8-314E5EFDB50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545" y="4976070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58A5CA0-3ED0-B845-91BB-3007CB6BE03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42545" y="5921228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583C4024-578E-6940-8578-940BB6234BF6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2545" y="6846451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5FDD1E82-D349-094B-B997-09E637985C6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42545" y="7737705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04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007C2DBB-5CC6-8F4E-8FF1-1D3478CA7131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1B6CB2DC-1106-5941-BCD7-8406D6A8DF74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28" name="Rectangle 9">
                <a:extLst>
                  <a:ext uri="{FF2B5EF4-FFF2-40B4-BE49-F238E27FC236}">
                    <a16:creationId xmlns:a16="http://schemas.microsoft.com/office/drawing/2014/main" id="{259B75F2-52E7-8142-B765-A96CBAFB601B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29" name="Picture 10">
                <a:extLst>
                  <a:ext uri="{FF2B5EF4-FFF2-40B4-BE49-F238E27FC236}">
                    <a16:creationId xmlns:a16="http://schemas.microsoft.com/office/drawing/2014/main" id="{9BDAE04F-78E0-C341-99C4-890517706C5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30" name="TextBox 11">
                <a:extLst>
                  <a:ext uri="{FF2B5EF4-FFF2-40B4-BE49-F238E27FC236}">
                    <a16:creationId xmlns:a16="http://schemas.microsoft.com/office/drawing/2014/main" id="{98435B3F-1FC4-EA45-9F8D-1917B73E99F4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12">
                <a:extLst>
                  <a:ext uri="{FF2B5EF4-FFF2-40B4-BE49-F238E27FC236}">
                    <a16:creationId xmlns:a16="http://schemas.microsoft.com/office/drawing/2014/main" id="{F4B8D138-481B-1D4E-8D62-C8FC795DF665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7" name="TextBox 14">
                <a:extLst>
                  <a:ext uri="{FF2B5EF4-FFF2-40B4-BE49-F238E27FC236}">
                    <a16:creationId xmlns:a16="http://schemas.microsoft.com/office/drawing/2014/main" id="{E6432DD7-3E90-3842-835E-545023AE53BD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7" name="Afbeelding 26">
              <a:extLst>
                <a:ext uri="{FF2B5EF4-FFF2-40B4-BE49-F238E27FC236}">
                  <a16:creationId xmlns:a16="http://schemas.microsoft.com/office/drawing/2014/main" id="{345950DC-7F19-A44E-990F-EBED358CB6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3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36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YNAM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51394" y="1822200"/>
            <a:ext cx="11551657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8EC4E964-7A72-4244-B0C2-7D9F2383EB4D}"/>
              </a:ext>
            </a:extLst>
          </p:cNvPr>
          <p:cNvSpPr>
            <a:spLocks noGrp="1" noChangeAspect="1"/>
          </p:cNvSpPr>
          <p:nvPr userDrawn="1">
            <p:ph type="pic" sz="quarter" idx="59" hasCustomPrompt="1"/>
          </p:nvPr>
        </p:nvSpPr>
        <p:spPr>
          <a:xfrm>
            <a:off x="2787164" y="3822163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AB54D728-613E-594B-BDA1-271C12E38DF8}"/>
              </a:ext>
            </a:extLst>
          </p:cNvPr>
          <p:cNvSpPr>
            <a:spLocks noGrp="1" noChangeAspect="1"/>
          </p:cNvSpPr>
          <p:nvPr userDrawn="1">
            <p:ph type="pic" sz="quarter" idx="60" hasCustomPrompt="1"/>
          </p:nvPr>
        </p:nvSpPr>
        <p:spPr>
          <a:xfrm>
            <a:off x="2787164" y="5348943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56651827-E346-AF41-83E6-15D019ACD18B}"/>
              </a:ext>
            </a:extLst>
          </p:cNvPr>
          <p:cNvSpPr>
            <a:spLocks noGrp="1" noChangeAspect="1"/>
          </p:cNvSpPr>
          <p:nvPr userDrawn="1">
            <p:ph type="pic" sz="quarter" idx="61" hasCustomPrompt="1"/>
          </p:nvPr>
        </p:nvSpPr>
        <p:spPr>
          <a:xfrm>
            <a:off x="2787164" y="6846451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12481056-E001-854F-89E5-CA76D5CB4904}"/>
              </a:ext>
            </a:extLst>
          </p:cNvPr>
          <p:cNvSpPr>
            <a:spLocks noGrp="1" noChangeAspect="1"/>
          </p:cNvSpPr>
          <p:nvPr userDrawn="1">
            <p:ph type="pic" sz="quarter" idx="62" hasCustomPrompt="1"/>
          </p:nvPr>
        </p:nvSpPr>
        <p:spPr>
          <a:xfrm>
            <a:off x="2787164" y="832498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4F818-856C-6841-969E-553436035B50}"/>
              </a:ext>
            </a:extLst>
          </p:cNvPr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1351394" y="10698914"/>
            <a:ext cx="15840000" cy="275037"/>
          </a:xfrm>
        </p:spPr>
        <p:txBody>
          <a:bodyPr anchor="b"/>
          <a:lstStyle>
            <a:lvl1pPr>
              <a:lnSpc>
                <a:spcPts val="1800"/>
              </a:lnSpc>
              <a:spcAft>
                <a:spcPts val="800"/>
              </a:spcAft>
              <a:defRPr sz="1400"/>
            </a:lvl1pPr>
          </a:lstStyle>
          <a:p>
            <a:pPr lvl="0"/>
            <a:r>
              <a:rPr lang="en-GB"/>
              <a:t>Slide source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A1B44288-1305-3F43-8DED-50BEDE7C2292}"/>
              </a:ext>
            </a:extLst>
          </p:cNvPr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4051962" y="3501854"/>
            <a:ext cx="5649847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948DB9D-ED55-524A-8659-377DF8DDE5B6}"/>
              </a:ext>
            </a:extLst>
          </p:cNvPr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4051962" y="5005750"/>
            <a:ext cx="7717134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5272A7F6-D652-3A4F-BC48-8ACEE5EE4201}"/>
              </a:ext>
            </a:extLst>
          </p:cNvPr>
          <p:cNvSpPr>
            <a:spLocks noGrp="1"/>
          </p:cNvSpPr>
          <p:nvPr userDrawn="1">
            <p:ph type="body" sz="quarter" idx="66" hasCustomPrompt="1"/>
          </p:nvPr>
        </p:nvSpPr>
        <p:spPr>
          <a:xfrm>
            <a:off x="4051962" y="6510628"/>
            <a:ext cx="7717134" cy="146380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3BAEC245-D029-AD4A-AD78-8F6BFAD93D4E}"/>
              </a:ext>
            </a:extLst>
          </p:cNvPr>
          <p:cNvSpPr>
            <a:spLocks noGrp="1"/>
          </p:cNvSpPr>
          <p:nvPr userDrawn="1">
            <p:ph type="body" sz="quarter" idx="67" hasCustomPrompt="1"/>
          </p:nvPr>
        </p:nvSpPr>
        <p:spPr>
          <a:xfrm>
            <a:off x="4051962" y="8014241"/>
            <a:ext cx="7717135" cy="146258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2"/>
            <a:r>
              <a:rPr lang="en-GB"/>
              <a:t>Body text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BD600DC9-006D-B54F-8B6C-8D62AF96E5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545" y="4976070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AA47B720-D8A4-B74E-877D-47CFD0D2C1C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42545" y="5921228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8FFC02D7-F4E0-3A42-8C42-C2B2ADA55DA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42545" y="6846451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2E08880E-B281-E643-AD5E-35EC2B8BAF6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42545" y="7737705"/>
            <a:ext cx="590995" cy="308759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EF842DF-281D-674C-9BDE-F7561D8128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F41FEDD-41DD-0249-8CC1-672A0F01839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24" name="Groep 23">
            <a:extLst>
              <a:ext uri="{FF2B5EF4-FFF2-40B4-BE49-F238E27FC236}">
                <a16:creationId xmlns:a16="http://schemas.microsoft.com/office/drawing/2014/main" id="{0A660797-9921-9541-8226-D247F0627277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id="{82B76139-212D-DE43-A6C0-C3F63B20EBC2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27" name="Rectangle 9">
                <a:extLst>
                  <a:ext uri="{FF2B5EF4-FFF2-40B4-BE49-F238E27FC236}">
                    <a16:creationId xmlns:a16="http://schemas.microsoft.com/office/drawing/2014/main" id="{7B571466-0E06-B04E-BBAE-21351B4C63CA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28" name="Picture 10">
                <a:extLst>
                  <a:ext uri="{FF2B5EF4-FFF2-40B4-BE49-F238E27FC236}">
                    <a16:creationId xmlns:a16="http://schemas.microsoft.com/office/drawing/2014/main" id="{37B7F26A-1906-3F49-BF2E-3F6CB9B399C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43DE391B-A405-6045-A34C-5217988E062B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617C78B5-3921-7C44-8BCD-393ACD0E033E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C6CA0A5E-6A3F-5F44-AEA4-AD8865CD62D9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6" name="Afbeelding 25">
              <a:extLst>
                <a:ext uri="{FF2B5EF4-FFF2-40B4-BE49-F238E27FC236}">
                  <a16:creationId xmlns:a16="http://schemas.microsoft.com/office/drawing/2014/main" id="{B4703FE4-A267-CC43-B5F6-4E2FB13F1B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2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36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3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NAMI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1C1DA588-AB3F-8C40-A149-743DCCF2FF0C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5330671" y="5539834"/>
            <a:ext cx="2597044" cy="2286117"/>
          </a:xfrm>
          <a:custGeom>
            <a:avLst/>
            <a:gdLst>
              <a:gd name="connsiteX0" fmla="*/ 1298522 w 2597044"/>
              <a:gd name="connsiteY0" fmla="*/ 0 h 2286117"/>
              <a:gd name="connsiteX1" fmla="*/ 2597044 w 2597044"/>
              <a:gd name="connsiteY1" fmla="*/ 1298522 h 2286117"/>
              <a:gd name="connsiteX2" fmla="*/ 2216716 w 2597044"/>
              <a:gd name="connsiteY2" fmla="*/ 2216716 h 2286117"/>
              <a:gd name="connsiteX3" fmla="*/ 2140356 w 2597044"/>
              <a:gd name="connsiteY3" fmla="*/ 2286117 h 2286117"/>
              <a:gd name="connsiteX4" fmla="*/ 2074041 w 2597044"/>
              <a:gd name="connsiteY4" fmla="*/ 2219802 h 2286117"/>
              <a:gd name="connsiteX5" fmla="*/ 2150401 w 2597044"/>
              <a:gd name="connsiteY5" fmla="*/ 2150401 h 2286117"/>
              <a:gd name="connsiteX6" fmla="*/ 2503261 w 2597044"/>
              <a:gd name="connsiteY6" fmla="*/ 1298522 h 2286117"/>
              <a:gd name="connsiteX7" fmla="*/ 1298522 w 2597044"/>
              <a:gd name="connsiteY7" fmla="*/ 93783 h 2286117"/>
              <a:gd name="connsiteX8" fmla="*/ 93783 w 2597044"/>
              <a:gd name="connsiteY8" fmla="*/ 1298522 h 2286117"/>
              <a:gd name="connsiteX9" fmla="*/ 446643 w 2597044"/>
              <a:gd name="connsiteY9" fmla="*/ 2150401 h 2286117"/>
              <a:gd name="connsiteX10" fmla="*/ 476412 w 2597044"/>
              <a:gd name="connsiteY10" fmla="*/ 2177458 h 2286117"/>
              <a:gd name="connsiteX11" fmla="*/ 410098 w 2597044"/>
              <a:gd name="connsiteY11" fmla="*/ 2243773 h 2286117"/>
              <a:gd name="connsiteX12" fmla="*/ 380328 w 2597044"/>
              <a:gd name="connsiteY12" fmla="*/ 2216716 h 2286117"/>
              <a:gd name="connsiteX13" fmla="*/ 0 w 2597044"/>
              <a:gd name="connsiteY13" fmla="*/ 1298522 h 2286117"/>
              <a:gd name="connsiteX14" fmla="*/ 1298522 w 2597044"/>
              <a:gd name="connsiteY14" fmla="*/ 0 h 228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7044" h="2286117">
                <a:moveTo>
                  <a:pt x="1298522" y="0"/>
                </a:moveTo>
                <a:cubicBezTo>
                  <a:pt x="2015676" y="0"/>
                  <a:pt x="2597044" y="581368"/>
                  <a:pt x="2597044" y="1298522"/>
                </a:cubicBezTo>
                <a:cubicBezTo>
                  <a:pt x="2597044" y="1657099"/>
                  <a:pt x="2451702" y="1981730"/>
                  <a:pt x="2216716" y="2216716"/>
                </a:cubicBezTo>
                <a:lnTo>
                  <a:pt x="2140356" y="2286117"/>
                </a:lnTo>
                <a:lnTo>
                  <a:pt x="2074041" y="2219802"/>
                </a:lnTo>
                <a:lnTo>
                  <a:pt x="2150401" y="2150401"/>
                </a:lnTo>
                <a:cubicBezTo>
                  <a:pt x="2368416" y="1932386"/>
                  <a:pt x="2503261" y="1631202"/>
                  <a:pt x="2503261" y="1298522"/>
                </a:cubicBezTo>
                <a:cubicBezTo>
                  <a:pt x="2503261" y="633163"/>
                  <a:pt x="1963881" y="93783"/>
                  <a:pt x="1298522" y="93783"/>
                </a:cubicBezTo>
                <a:cubicBezTo>
                  <a:pt x="633163" y="93783"/>
                  <a:pt x="93783" y="633163"/>
                  <a:pt x="93783" y="1298522"/>
                </a:cubicBezTo>
                <a:cubicBezTo>
                  <a:pt x="93783" y="1631202"/>
                  <a:pt x="228628" y="1932386"/>
                  <a:pt x="446643" y="2150401"/>
                </a:cubicBezTo>
                <a:lnTo>
                  <a:pt x="476412" y="2177458"/>
                </a:lnTo>
                <a:lnTo>
                  <a:pt x="410098" y="2243773"/>
                </a:lnTo>
                <a:lnTo>
                  <a:pt x="380328" y="2216716"/>
                </a:lnTo>
                <a:cubicBezTo>
                  <a:pt x="145342" y="1981730"/>
                  <a:pt x="0" y="1657099"/>
                  <a:pt x="0" y="1298522"/>
                </a:cubicBezTo>
                <a:cubicBezTo>
                  <a:pt x="0" y="581368"/>
                  <a:pt x="581368" y="0"/>
                  <a:pt x="1298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F7FDAF0F-0BAF-D048-95CF-1CF9307FDEA0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 rot="10800000">
            <a:off x="6960906" y="7749592"/>
            <a:ext cx="2597044" cy="2286117"/>
          </a:xfrm>
          <a:custGeom>
            <a:avLst/>
            <a:gdLst>
              <a:gd name="connsiteX0" fmla="*/ 1298522 w 2597044"/>
              <a:gd name="connsiteY0" fmla="*/ 0 h 2286117"/>
              <a:gd name="connsiteX1" fmla="*/ 2597044 w 2597044"/>
              <a:gd name="connsiteY1" fmla="*/ 1298522 h 2286117"/>
              <a:gd name="connsiteX2" fmla="*/ 2216716 w 2597044"/>
              <a:gd name="connsiteY2" fmla="*/ 2216716 h 2286117"/>
              <a:gd name="connsiteX3" fmla="*/ 2140356 w 2597044"/>
              <a:gd name="connsiteY3" fmla="*/ 2286117 h 2286117"/>
              <a:gd name="connsiteX4" fmla="*/ 2074041 w 2597044"/>
              <a:gd name="connsiteY4" fmla="*/ 2219802 h 2286117"/>
              <a:gd name="connsiteX5" fmla="*/ 2150401 w 2597044"/>
              <a:gd name="connsiteY5" fmla="*/ 2150401 h 2286117"/>
              <a:gd name="connsiteX6" fmla="*/ 2503261 w 2597044"/>
              <a:gd name="connsiteY6" fmla="*/ 1298522 h 2286117"/>
              <a:gd name="connsiteX7" fmla="*/ 1298522 w 2597044"/>
              <a:gd name="connsiteY7" fmla="*/ 93783 h 2286117"/>
              <a:gd name="connsiteX8" fmla="*/ 93783 w 2597044"/>
              <a:gd name="connsiteY8" fmla="*/ 1298522 h 2286117"/>
              <a:gd name="connsiteX9" fmla="*/ 446643 w 2597044"/>
              <a:gd name="connsiteY9" fmla="*/ 2150401 h 2286117"/>
              <a:gd name="connsiteX10" fmla="*/ 476412 w 2597044"/>
              <a:gd name="connsiteY10" fmla="*/ 2177458 h 2286117"/>
              <a:gd name="connsiteX11" fmla="*/ 410098 w 2597044"/>
              <a:gd name="connsiteY11" fmla="*/ 2243773 h 2286117"/>
              <a:gd name="connsiteX12" fmla="*/ 380328 w 2597044"/>
              <a:gd name="connsiteY12" fmla="*/ 2216716 h 2286117"/>
              <a:gd name="connsiteX13" fmla="*/ 0 w 2597044"/>
              <a:gd name="connsiteY13" fmla="*/ 1298522 h 2286117"/>
              <a:gd name="connsiteX14" fmla="*/ 1298522 w 2597044"/>
              <a:gd name="connsiteY14" fmla="*/ 0 h 228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7044" h="2286117">
                <a:moveTo>
                  <a:pt x="1298522" y="0"/>
                </a:moveTo>
                <a:cubicBezTo>
                  <a:pt x="2015676" y="0"/>
                  <a:pt x="2597044" y="581368"/>
                  <a:pt x="2597044" y="1298522"/>
                </a:cubicBezTo>
                <a:cubicBezTo>
                  <a:pt x="2597044" y="1657099"/>
                  <a:pt x="2451702" y="1981730"/>
                  <a:pt x="2216716" y="2216716"/>
                </a:cubicBezTo>
                <a:lnTo>
                  <a:pt x="2140356" y="2286117"/>
                </a:lnTo>
                <a:lnTo>
                  <a:pt x="2074041" y="2219802"/>
                </a:lnTo>
                <a:lnTo>
                  <a:pt x="2150401" y="2150401"/>
                </a:lnTo>
                <a:cubicBezTo>
                  <a:pt x="2368416" y="1932386"/>
                  <a:pt x="2503261" y="1631202"/>
                  <a:pt x="2503261" y="1298522"/>
                </a:cubicBezTo>
                <a:cubicBezTo>
                  <a:pt x="2503261" y="633163"/>
                  <a:pt x="1963881" y="93783"/>
                  <a:pt x="1298522" y="93783"/>
                </a:cubicBezTo>
                <a:cubicBezTo>
                  <a:pt x="633163" y="93783"/>
                  <a:pt x="93783" y="633163"/>
                  <a:pt x="93783" y="1298522"/>
                </a:cubicBezTo>
                <a:cubicBezTo>
                  <a:pt x="93783" y="1631202"/>
                  <a:pt x="228628" y="1932386"/>
                  <a:pt x="446643" y="2150401"/>
                </a:cubicBezTo>
                <a:lnTo>
                  <a:pt x="476412" y="2177458"/>
                </a:lnTo>
                <a:lnTo>
                  <a:pt x="410098" y="2243773"/>
                </a:lnTo>
                <a:lnTo>
                  <a:pt x="380328" y="2216716"/>
                </a:lnTo>
                <a:cubicBezTo>
                  <a:pt x="145342" y="1981730"/>
                  <a:pt x="0" y="1657099"/>
                  <a:pt x="0" y="1298522"/>
                </a:cubicBezTo>
                <a:cubicBezTo>
                  <a:pt x="0" y="581368"/>
                  <a:pt x="581368" y="0"/>
                  <a:pt x="1298522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3CCD629A-31DD-2148-AF0A-A5BB85098349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671818" y="5606366"/>
            <a:ext cx="2605689" cy="2293727"/>
          </a:xfrm>
          <a:custGeom>
            <a:avLst/>
            <a:gdLst>
              <a:gd name="connsiteX0" fmla="*/ 1298522 w 2597044"/>
              <a:gd name="connsiteY0" fmla="*/ 0 h 2286117"/>
              <a:gd name="connsiteX1" fmla="*/ 2597044 w 2597044"/>
              <a:gd name="connsiteY1" fmla="*/ 1298522 h 2286117"/>
              <a:gd name="connsiteX2" fmla="*/ 2216716 w 2597044"/>
              <a:gd name="connsiteY2" fmla="*/ 2216716 h 2286117"/>
              <a:gd name="connsiteX3" fmla="*/ 2140356 w 2597044"/>
              <a:gd name="connsiteY3" fmla="*/ 2286117 h 2286117"/>
              <a:gd name="connsiteX4" fmla="*/ 2074041 w 2597044"/>
              <a:gd name="connsiteY4" fmla="*/ 2219802 h 2286117"/>
              <a:gd name="connsiteX5" fmla="*/ 2150401 w 2597044"/>
              <a:gd name="connsiteY5" fmla="*/ 2150401 h 2286117"/>
              <a:gd name="connsiteX6" fmla="*/ 2503261 w 2597044"/>
              <a:gd name="connsiteY6" fmla="*/ 1298522 h 2286117"/>
              <a:gd name="connsiteX7" fmla="*/ 1298522 w 2597044"/>
              <a:gd name="connsiteY7" fmla="*/ 93783 h 2286117"/>
              <a:gd name="connsiteX8" fmla="*/ 93783 w 2597044"/>
              <a:gd name="connsiteY8" fmla="*/ 1298522 h 2286117"/>
              <a:gd name="connsiteX9" fmla="*/ 446643 w 2597044"/>
              <a:gd name="connsiteY9" fmla="*/ 2150401 h 2286117"/>
              <a:gd name="connsiteX10" fmla="*/ 476412 w 2597044"/>
              <a:gd name="connsiteY10" fmla="*/ 2177458 h 2286117"/>
              <a:gd name="connsiteX11" fmla="*/ 410098 w 2597044"/>
              <a:gd name="connsiteY11" fmla="*/ 2243773 h 2286117"/>
              <a:gd name="connsiteX12" fmla="*/ 380328 w 2597044"/>
              <a:gd name="connsiteY12" fmla="*/ 2216716 h 2286117"/>
              <a:gd name="connsiteX13" fmla="*/ 0 w 2597044"/>
              <a:gd name="connsiteY13" fmla="*/ 1298522 h 2286117"/>
              <a:gd name="connsiteX14" fmla="*/ 1298522 w 2597044"/>
              <a:gd name="connsiteY14" fmla="*/ 0 h 228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7044" h="2286117">
                <a:moveTo>
                  <a:pt x="1298522" y="0"/>
                </a:moveTo>
                <a:cubicBezTo>
                  <a:pt x="2015676" y="0"/>
                  <a:pt x="2597044" y="581368"/>
                  <a:pt x="2597044" y="1298522"/>
                </a:cubicBezTo>
                <a:cubicBezTo>
                  <a:pt x="2597044" y="1657099"/>
                  <a:pt x="2451702" y="1981730"/>
                  <a:pt x="2216716" y="2216716"/>
                </a:cubicBezTo>
                <a:lnTo>
                  <a:pt x="2140356" y="2286117"/>
                </a:lnTo>
                <a:lnTo>
                  <a:pt x="2074041" y="2219802"/>
                </a:lnTo>
                <a:lnTo>
                  <a:pt x="2150401" y="2150401"/>
                </a:lnTo>
                <a:cubicBezTo>
                  <a:pt x="2368416" y="1932386"/>
                  <a:pt x="2503261" y="1631202"/>
                  <a:pt x="2503261" y="1298522"/>
                </a:cubicBezTo>
                <a:cubicBezTo>
                  <a:pt x="2503261" y="633163"/>
                  <a:pt x="1963881" y="93783"/>
                  <a:pt x="1298522" y="93783"/>
                </a:cubicBezTo>
                <a:cubicBezTo>
                  <a:pt x="633163" y="93783"/>
                  <a:pt x="93783" y="633163"/>
                  <a:pt x="93783" y="1298522"/>
                </a:cubicBezTo>
                <a:cubicBezTo>
                  <a:pt x="93783" y="1631202"/>
                  <a:pt x="228628" y="1932386"/>
                  <a:pt x="446643" y="2150401"/>
                </a:cubicBezTo>
                <a:lnTo>
                  <a:pt x="476412" y="2177458"/>
                </a:lnTo>
                <a:lnTo>
                  <a:pt x="410098" y="2243773"/>
                </a:lnTo>
                <a:lnTo>
                  <a:pt x="380328" y="2216716"/>
                </a:lnTo>
                <a:cubicBezTo>
                  <a:pt x="145342" y="1981730"/>
                  <a:pt x="0" y="1657099"/>
                  <a:pt x="0" y="1298522"/>
                </a:cubicBezTo>
                <a:cubicBezTo>
                  <a:pt x="0" y="581368"/>
                  <a:pt x="581368" y="0"/>
                  <a:pt x="1298522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3158618-0977-3A48-8647-596CE0B849E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 rot="10800000">
            <a:off x="10385062" y="7749592"/>
            <a:ext cx="2597044" cy="2286117"/>
          </a:xfrm>
          <a:custGeom>
            <a:avLst/>
            <a:gdLst>
              <a:gd name="connsiteX0" fmla="*/ 1298522 w 2597044"/>
              <a:gd name="connsiteY0" fmla="*/ 0 h 2286117"/>
              <a:gd name="connsiteX1" fmla="*/ 2597044 w 2597044"/>
              <a:gd name="connsiteY1" fmla="*/ 1298522 h 2286117"/>
              <a:gd name="connsiteX2" fmla="*/ 2216716 w 2597044"/>
              <a:gd name="connsiteY2" fmla="*/ 2216716 h 2286117"/>
              <a:gd name="connsiteX3" fmla="*/ 2140356 w 2597044"/>
              <a:gd name="connsiteY3" fmla="*/ 2286117 h 2286117"/>
              <a:gd name="connsiteX4" fmla="*/ 2074041 w 2597044"/>
              <a:gd name="connsiteY4" fmla="*/ 2219802 h 2286117"/>
              <a:gd name="connsiteX5" fmla="*/ 2150401 w 2597044"/>
              <a:gd name="connsiteY5" fmla="*/ 2150401 h 2286117"/>
              <a:gd name="connsiteX6" fmla="*/ 2503261 w 2597044"/>
              <a:gd name="connsiteY6" fmla="*/ 1298522 h 2286117"/>
              <a:gd name="connsiteX7" fmla="*/ 1298522 w 2597044"/>
              <a:gd name="connsiteY7" fmla="*/ 93783 h 2286117"/>
              <a:gd name="connsiteX8" fmla="*/ 93783 w 2597044"/>
              <a:gd name="connsiteY8" fmla="*/ 1298522 h 2286117"/>
              <a:gd name="connsiteX9" fmla="*/ 446643 w 2597044"/>
              <a:gd name="connsiteY9" fmla="*/ 2150401 h 2286117"/>
              <a:gd name="connsiteX10" fmla="*/ 476412 w 2597044"/>
              <a:gd name="connsiteY10" fmla="*/ 2177458 h 2286117"/>
              <a:gd name="connsiteX11" fmla="*/ 410098 w 2597044"/>
              <a:gd name="connsiteY11" fmla="*/ 2243773 h 2286117"/>
              <a:gd name="connsiteX12" fmla="*/ 380328 w 2597044"/>
              <a:gd name="connsiteY12" fmla="*/ 2216716 h 2286117"/>
              <a:gd name="connsiteX13" fmla="*/ 0 w 2597044"/>
              <a:gd name="connsiteY13" fmla="*/ 1298522 h 2286117"/>
              <a:gd name="connsiteX14" fmla="*/ 1298522 w 2597044"/>
              <a:gd name="connsiteY14" fmla="*/ 0 h 228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7044" h="2286117">
                <a:moveTo>
                  <a:pt x="1298522" y="0"/>
                </a:moveTo>
                <a:cubicBezTo>
                  <a:pt x="2015676" y="0"/>
                  <a:pt x="2597044" y="581368"/>
                  <a:pt x="2597044" y="1298522"/>
                </a:cubicBezTo>
                <a:cubicBezTo>
                  <a:pt x="2597044" y="1657099"/>
                  <a:pt x="2451702" y="1981730"/>
                  <a:pt x="2216716" y="2216716"/>
                </a:cubicBezTo>
                <a:lnTo>
                  <a:pt x="2140356" y="2286117"/>
                </a:lnTo>
                <a:lnTo>
                  <a:pt x="2074041" y="2219802"/>
                </a:lnTo>
                <a:lnTo>
                  <a:pt x="2150401" y="2150401"/>
                </a:lnTo>
                <a:cubicBezTo>
                  <a:pt x="2368416" y="1932386"/>
                  <a:pt x="2503261" y="1631202"/>
                  <a:pt x="2503261" y="1298522"/>
                </a:cubicBezTo>
                <a:cubicBezTo>
                  <a:pt x="2503261" y="633163"/>
                  <a:pt x="1963881" y="93783"/>
                  <a:pt x="1298522" y="93783"/>
                </a:cubicBezTo>
                <a:cubicBezTo>
                  <a:pt x="633163" y="93783"/>
                  <a:pt x="93783" y="633163"/>
                  <a:pt x="93783" y="1298522"/>
                </a:cubicBezTo>
                <a:cubicBezTo>
                  <a:pt x="93783" y="1631202"/>
                  <a:pt x="228628" y="1932386"/>
                  <a:pt x="446643" y="2150401"/>
                </a:cubicBezTo>
                <a:lnTo>
                  <a:pt x="476412" y="2177458"/>
                </a:lnTo>
                <a:lnTo>
                  <a:pt x="410098" y="2243773"/>
                </a:lnTo>
                <a:lnTo>
                  <a:pt x="380328" y="2216716"/>
                </a:lnTo>
                <a:cubicBezTo>
                  <a:pt x="145342" y="1981730"/>
                  <a:pt x="0" y="1657099"/>
                  <a:pt x="0" y="1298522"/>
                </a:cubicBezTo>
                <a:cubicBezTo>
                  <a:pt x="0" y="581368"/>
                  <a:pt x="581368" y="0"/>
                  <a:pt x="1298522" y="0"/>
                </a:cubicBezTo>
                <a:close/>
              </a:path>
            </a:pathLst>
          </a:custGeom>
          <a:solidFill>
            <a:srgbClr val="332E83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Picture Placeholder 97">
            <a:extLst>
              <a:ext uri="{FF2B5EF4-FFF2-40B4-BE49-F238E27FC236}">
                <a16:creationId xmlns:a16="http://schemas.microsoft.com/office/drawing/2014/main" id="{6B8B45F7-4807-B942-80ED-0E35DC29F782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12097259" y="5613976"/>
            <a:ext cx="2597044" cy="2286117"/>
          </a:xfrm>
          <a:custGeom>
            <a:avLst/>
            <a:gdLst>
              <a:gd name="connsiteX0" fmla="*/ 1298522 w 2597044"/>
              <a:gd name="connsiteY0" fmla="*/ 0 h 2286117"/>
              <a:gd name="connsiteX1" fmla="*/ 2597044 w 2597044"/>
              <a:gd name="connsiteY1" fmla="*/ 1298522 h 2286117"/>
              <a:gd name="connsiteX2" fmla="*/ 2216716 w 2597044"/>
              <a:gd name="connsiteY2" fmla="*/ 2216716 h 2286117"/>
              <a:gd name="connsiteX3" fmla="*/ 2140356 w 2597044"/>
              <a:gd name="connsiteY3" fmla="*/ 2286117 h 2286117"/>
              <a:gd name="connsiteX4" fmla="*/ 2074041 w 2597044"/>
              <a:gd name="connsiteY4" fmla="*/ 2219802 h 2286117"/>
              <a:gd name="connsiteX5" fmla="*/ 2150401 w 2597044"/>
              <a:gd name="connsiteY5" fmla="*/ 2150401 h 2286117"/>
              <a:gd name="connsiteX6" fmla="*/ 2503261 w 2597044"/>
              <a:gd name="connsiteY6" fmla="*/ 1298522 h 2286117"/>
              <a:gd name="connsiteX7" fmla="*/ 1298522 w 2597044"/>
              <a:gd name="connsiteY7" fmla="*/ 93783 h 2286117"/>
              <a:gd name="connsiteX8" fmla="*/ 93783 w 2597044"/>
              <a:gd name="connsiteY8" fmla="*/ 1298522 h 2286117"/>
              <a:gd name="connsiteX9" fmla="*/ 446643 w 2597044"/>
              <a:gd name="connsiteY9" fmla="*/ 2150401 h 2286117"/>
              <a:gd name="connsiteX10" fmla="*/ 476412 w 2597044"/>
              <a:gd name="connsiteY10" fmla="*/ 2177458 h 2286117"/>
              <a:gd name="connsiteX11" fmla="*/ 410098 w 2597044"/>
              <a:gd name="connsiteY11" fmla="*/ 2243773 h 2286117"/>
              <a:gd name="connsiteX12" fmla="*/ 380328 w 2597044"/>
              <a:gd name="connsiteY12" fmla="*/ 2216716 h 2286117"/>
              <a:gd name="connsiteX13" fmla="*/ 0 w 2597044"/>
              <a:gd name="connsiteY13" fmla="*/ 1298522 h 2286117"/>
              <a:gd name="connsiteX14" fmla="*/ 1298522 w 2597044"/>
              <a:gd name="connsiteY14" fmla="*/ 0 h 2286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97044" h="2286117">
                <a:moveTo>
                  <a:pt x="1298522" y="0"/>
                </a:moveTo>
                <a:cubicBezTo>
                  <a:pt x="2015676" y="0"/>
                  <a:pt x="2597044" y="581368"/>
                  <a:pt x="2597044" y="1298522"/>
                </a:cubicBezTo>
                <a:cubicBezTo>
                  <a:pt x="2597044" y="1657099"/>
                  <a:pt x="2451702" y="1981730"/>
                  <a:pt x="2216716" y="2216716"/>
                </a:cubicBezTo>
                <a:lnTo>
                  <a:pt x="2140356" y="2286117"/>
                </a:lnTo>
                <a:lnTo>
                  <a:pt x="2074041" y="2219802"/>
                </a:lnTo>
                <a:lnTo>
                  <a:pt x="2150401" y="2150401"/>
                </a:lnTo>
                <a:cubicBezTo>
                  <a:pt x="2368416" y="1932386"/>
                  <a:pt x="2503261" y="1631202"/>
                  <a:pt x="2503261" y="1298522"/>
                </a:cubicBezTo>
                <a:cubicBezTo>
                  <a:pt x="2503261" y="633163"/>
                  <a:pt x="1963881" y="93783"/>
                  <a:pt x="1298522" y="93783"/>
                </a:cubicBezTo>
                <a:cubicBezTo>
                  <a:pt x="633163" y="93783"/>
                  <a:pt x="93783" y="633163"/>
                  <a:pt x="93783" y="1298522"/>
                </a:cubicBezTo>
                <a:cubicBezTo>
                  <a:pt x="93783" y="1631202"/>
                  <a:pt x="228628" y="1932386"/>
                  <a:pt x="446643" y="2150401"/>
                </a:cubicBezTo>
                <a:lnTo>
                  <a:pt x="476412" y="2177458"/>
                </a:lnTo>
                <a:lnTo>
                  <a:pt x="410098" y="2243773"/>
                </a:lnTo>
                <a:lnTo>
                  <a:pt x="380328" y="2216716"/>
                </a:lnTo>
                <a:cubicBezTo>
                  <a:pt x="145342" y="1981730"/>
                  <a:pt x="0" y="1657099"/>
                  <a:pt x="0" y="1298522"/>
                </a:cubicBezTo>
                <a:cubicBezTo>
                  <a:pt x="0" y="581368"/>
                  <a:pt x="581368" y="0"/>
                  <a:pt x="129852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51395" y="1822200"/>
            <a:ext cx="7071716" cy="19350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1" name="Text Placeholder 30">
            <a:extLst>
              <a:ext uri="{FF2B5EF4-FFF2-40B4-BE49-F238E27FC236}">
                <a16:creationId xmlns:a16="http://schemas.microsoft.com/office/drawing/2014/main" id="{2B1FC9E1-D643-9749-A719-E919CAE6CAF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37469" y="6484448"/>
            <a:ext cx="1148323" cy="942060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585DFCA8-E0C4-C846-B7A8-BC5F8BCA8D2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61319" y="8285711"/>
            <a:ext cx="1148323" cy="942060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33" name="Text Placeholder 30">
            <a:extLst>
              <a:ext uri="{FF2B5EF4-FFF2-40B4-BE49-F238E27FC236}">
                <a16:creationId xmlns:a16="http://schemas.microsoft.com/office/drawing/2014/main" id="{585E994B-D482-6344-A602-7EE6BD5D4C0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867119" y="6471001"/>
            <a:ext cx="1148323" cy="942060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B76459FC-4F64-5D46-BF51-2EA50481767E}"/>
              </a:ext>
            </a:extLst>
          </p:cNvPr>
          <p:cNvSpPr>
            <a:spLocks noGrp="1" noChangeAspect="1"/>
          </p:cNvSpPr>
          <p:nvPr>
            <p:ph type="body" sz="quarter" idx="72"/>
          </p:nvPr>
        </p:nvSpPr>
        <p:spPr>
          <a:xfrm>
            <a:off x="6012011" y="5164270"/>
            <a:ext cx="1228590" cy="1228590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D49FD828-F9D8-0442-B24B-FF7E2C224F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1186477" y="8285711"/>
            <a:ext cx="1148323" cy="942060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5" name="Text Placeholder 30">
            <a:extLst>
              <a:ext uri="{FF2B5EF4-FFF2-40B4-BE49-F238E27FC236}">
                <a16:creationId xmlns:a16="http://schemas.microsoft.com/office/drawing/2014/main" id="{DD469F8A-71BA-AA45-988C-4DF7F047146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26848" y="6471001"/>
            <a:ext cx="1148323" cy="942060"/>
          </a:xfrm>
        </p:spPr>
        <p:txBody>
          <a:bodyPr anchor="b"/>
          <a:lstStyle>
            <a:lvl1pPr algn="ctr">
              <a:lnSpc>
                <a:spcPts val="7900"/>
              </a:lnSpc>
              <a:spcAft>
                <a:spcPts val="400"/>
              </a:spcAft>
              <a:defRPr sz="69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E51E6D06-C44F-EE4E-9F17-34C248EDEAF0}"/>
              </a:ext>
            </a:extLst>
          </p:cNvPr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728109" y="9245277"/>
            <a:ext cx="1228590" cy="1228590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               v  cv c </a:t>
            </a:r>
          </a:p>
        </p:txBody>
      </p:sp>
      <p:sp>
        <p:nvSpPr>
          <p:cNvPr id="137" name="Picture Placeholder 5">
            <a:extLst>
              <a:ext uri="{FF2B5EF4-FFF2-40B4-BE49-F238E27FC236}">
                <a16:creationId xmlns:a16="http://schemas.microsoft.com/office/drawing/2014/main" id="{A7EB7202-8B8F-5240-AEAD-5B72CED8E79C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6187346" y="5334998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F0D42D28-9F3E-8C4C-AA0B-C1FCB2FD213C}"/>
              </a:ext>
            </a:extLst>
          </p:cNvPr>
          <p:cNvSpPr>
            <a:spLocks noGrp="1" noChangeAspect="1"/>
          </p:cNvSpPr>
          <p:nvPr>
            <p:ph type="body" sz="quarter" idx="74"/>
          </p:nvPr>
        </p:nvSpPr>
        <p:spPr>
          <a:xfrm>
            <a:off x="12839717" y="5148220"/>
            <a:ext cx="1228590" cy="1228590"/>
          </a:xfrm>
          <a:prstGeom prst="ellipse">
            <a:avLst/>
          </a:prstGeom>
          <a:solidFill>
            <a:srgbClr val="2CB7BD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F89039E0-D2A8-7144-9E12-D7BBBE898BC0}"/>
              </a:ext>
            </a:extLst>
          </p:cNvPr>
          <p:cNvSpPr>
            <a:spLocks noGrp="1" noChangeAspect="1"/>
          </p:cNvSpPr>
          <p:nvPr>
            <p:ph type="body" sz="quarter" idx="73"/>
          </p:nvPr>
        </p:nvSpPr>
        <p:spPr>
          <a:xfrm>
            <a:off x="9387332" y="5152857"/>
            <a:ext cx="1228590" cy="122859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141" name="Picture Placeholder 5">
            <a:extLst>
              <a:ext uri="{FF2B5EF4-FFF2-40B4-BE49-F238E27FC236}">
                <a16:creationId xmlns:a16="http://schemas.microsoft.com/office/drawing/2014/main" id="{ACE0733A-1D87-A64A-A435-0E76879C9DCD}"/>
              </a:ext>
            </a:extLst>
          </p:cNvPr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7903480" y="941538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5" name="Picture Placeholder 5">
            <a:extLst>
              <a:ext uri="{FF2B5EF4-FFF2-40B4-BE49-F238E27FC236}">
                <a16:creationId xmlns:a16="http://schemas.microsoft.com/office/drawing/2014/main" id="{0D19DB30-72E6-1943-86A9-28B713673B67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13009280" y="5321551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4E32B71-35B4-9340-BFCC-188E6A9AA26F}"/>
              </a:ext>
            </a:extLst>
          </p:cNvPr>
          <p:cNvSpPr>
            <a:spLocks noGrp="1" noChangeAspect="1"/>
          </p:cNvSpPr>
          <p:nvPr>
            <p:ph type="body" sz="quarter" idx="76"/>
          </p:nvPr>
        </p:nvSpPr>
        <p:spPr>
          <a:xfrm>
            <a:off x="11149901" y="9256851"/>
            <a:ext cx="1228590" cy="1228590"/>
          </a:xfrm>
          <a:prstGeom prst="ellipse">
            <a:avLst/>
          </a:prstGeom>
          <a:solidFill>
            <a:srgbClr val="322F8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147" name="Picture Placeholder 5">
            <a:extLst>
              <a:ext uri="{FF2B5EF4-FFF2-40B4-BE49-F238E27FC236}">
                <a16:creationId xmlns:a16="http://schemas.microsoft.com/office/drawing/2014/main" id="{E4423693-FDD4-7E4F-9405-04BC5C4133B0}"/>
              </a:ext>
            </a:extLst>
          </p:cNvPr>
          <p:cNvSpPr>
            <a:spLocks noGrp="1" noChangeAspect="1"/>
          </p:cNvSpPr>
          <p:nvPr>
            <p:ph type="pic" sz="quarter" idx="65" hasCustomPrompt="1"/>
          </p:nvPr>
        </p:nvSpPr>
        <p:spPr>
          <a:xfrm>
            <a:off x="11328638" y="941538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9" name="Picture Placeholder 5">
            <a:extLst>
              <a:ext uri="{FF2B5EF4-FFF2-40B4-BE49-F238E27FC236}">
                <a16:creationId xmlns:a16="http://schemas.microsoft.com/office/drawing/2014/main" id="{79EFFD9B-BA21-BE45-836F-59515890A6FF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9569009" y="5321551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51" name="Text Placeholder 16">
            <a:extLst>
              <a:ext uri="{FF2B5EF4-FFF2-40B4-BE49-F238E27FC236}">
                <a16:creationId xmlns:a16="http://schemas.microsoft.com/office/drawing/2014/main" id="{B9630263-C173-FF44-8E74-6FB291BBD4C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37333" y="5172343"/>
            <a:ext cx="3150000" cy="217137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52" name="Text Placeholder 16">
            <a:extLst>
              <a:ext uri="{FF2B5EF4-FFF2-40B4-BE49-F238E27FC236}">
                <a16:creationId xmlns:a16="http://schemas.microsoft.com/office/drawing/2014/main" id="{E4F756CF-B164-FE4C-BDBC-66B0EE2954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858557" y="8516103"/>
            <a:ext cx="3149254" cy="1839936"/>
          </a:xfrm>
        </p:spPr>
        <p:txBody>
          <a:bodyPr anchor="t"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53" name="Text Placeholder 16">
            <a:extLst>
              <a:ext uri="{FF2B5EF4-FFF2-40B4-BE49-F238E27FC236}">
                <a16:creationId xmlns:a16="http://schemas.microsoft.com/office/drawing/2014/main" id="{D423DFBF-0D42-5048-B848-F854F17B83D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4926810" y="5172343"/>
            <a:ext cx="3149254" cy="217137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54" name="Text Placeholder 16">
            <a:extLst>
              <a:ext uri="{FF2B5EF4-FFF2-40B4-BE49-F238E27FC236}">
                <a16:creationId xmlns:a16="http://schemas.microsoft.com/office/drawing/2014/main" id="{97CEDE31-9BE5-4645-8B71-03F0FD50757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3298395" y="8516103"/>
            <a:ext cx="3149254" cy="1839936"/>
          </a:xfrm>
        </p:spPr>
        <p:txBody>
          <a:bodyPr anchor="t"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55" name="Text Placeholder 16">
            <a:extLst>
              <a:ext uri="{FF2B5EF4-FFF2-40B4-BE49-F238E27FC236}">
                <a16:creationId xmlns:a16="http://schemas.microsoft.com/office/drawing/2014/main" id="{29F85094-A6FA-6D4B-9698-86A402E8438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438166" y="3254511"/>
            <a:ext cx="3149254" cy="1739017"/>
          </a:xfrm>
        </p:spPr>
        <p:txBody>
          <a:bodyPr anchor="b"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157" name="Text Placeholder 16">
            <a:extLst>
              <a:ext uri="{FF2B5EF4-FFF2-40B4-BE49-F238E27FC236}">
                <a16:creationId xmlns:a16="http://schemas.microsoft.com/office/drawing/2014/main" id="{C8D03AE3-7B6E-FE49-B205-AF50A93B88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343958" y="4017593"/>
            <a:ext cx="7071715" cy="666759"/>
          </a:xfrm>
        </p:spPr>
        <p:txBody>
          <a:bodyPr/>
          <a:lstStyle>
            <a:lvl4pPr marL="0" indent="0">
              <a:buFont typeface="Arial" panose="020B0604020202020204" pitchFamily="34" charset="0"/>
              <a:buNone/>
              <a:defRPr/>
            </a:lvl4pPr>
          </a:lstStyle>
          <a:p>
            <a:pPr lvl="3"/>
            <a:r>
              <a:rPr lang="en-GB"/>
              <a:t>Extra information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A95D38B-7D58-F446-ADBE-319F9475EDF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02B0B8F-BC1B-9F4A-9682-A2E24D31C1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E3CF1F75-3AD7-434C-AD6C-49CBE362D1DF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F1AD17F2-1AEF-A149-92CB-34010542BA54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14C05CE9-6301-3843-816C-E6B653DB82CE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41" name="Picture 10">
                <a:extLst>
                  <a:ext uri="{FF2B5EF4-FFF2-40B4-BE49-F238E27FC236}">
                    <a16:creationId xmlns:a16="http://schemas.microsoft.com/office/drawing/2014/main" id="{8B71E76C-FD47-D343-AA31-4571F8AFF49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82BF215E-E266-2645-9734-5EB9279BF479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12">
                <a:extLst>
                  <a:ext uri="{FF2B5EF4-FFF2-40B4-BE49-F238E27FC236}">
                    <a16:creationId xmlns:a16="http://schemas.microsoft.com/office/drawing/2014/main" id="{B585E046-0A8C-BC4D-A7FD-5161D3229786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EA3330A4-5635-8F4B-8F98-29031E67B2FE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Afbeelding 38">
              <a:extLst>
                <a:ext uri="{FF2B5EF4-FFF2-40B4-BE49-F238E27FC236}">
                  <a16:creationId xmlns:a16="http://schemas.microsoft.com/office/drawing/2014/main" id="{06F9539D-8F2E-2C47-AF65-11FEFE108C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98" grpId="0" animBg="1"/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7" grpId="0"/>
      <p:bldP spid="54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/>
      <p:bldP spid="145" grpId="0"/>
      <p:bldP spid="56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/>
      <p:bldP spid="149" grpId="0"/>
      <p:bldP spid="151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2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3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4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47" userDrawn="1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  <p15:guide id="5" orient="horz" pos="81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YNAMI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EAFE163-982F-AC4E-97DC-E3EDEDC70366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15401375" y="4605022"/>
            <a:ext cx="3562146" cy="3562146"/>
          </a:xfrm>
          <a:custGeom>
            <a:avLst/>
            <a:gdLst>
              <a:gd name="connsiteX0" fmla="*/ 1781073 w 3562146"/>
              <a:gd name="connsiteY0" fmla="*/ 0 h 3562146"/>
              <a:gd name="connsiteX1" fmla="*/ 3562146 w 3562146"/>
              <a:gd name="connsiteY1" fmla="*/ 1781073 h 3562146"/>
              <a:gd name="connsiteX2" fmla="*/ 1781073 w 3562146"/>
              <a:gd name="connsiteY2" fmla="*/ 3562146 h 3562146"/>
              <a:gd name="connsiteX3" fmla="*/ 0 w 3562146"/>
              <a:gd name="connsiteY3" fmla="*/ 1781073 h 3562146"/>
              <a:gd name="connsiteX4" fmla="*/ 1781073 w 3562146"/>
              <a:gd name="connsiteY4" fmla="*/ 0 h 356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146" h="3562146">
                <a:moveTo>
                  <a:pt x="1781073" y="0"/>
                </a:moveTo>
                <a:cubicBezTo>
                  <a:pt x="2764732" y="0"/>
                  <a:pt x="3562146" y="797414"/>
                  <a:pt x="3562146" y="1781073"/>
                </a:cubicBezTo>
                <a:cubicBezTo>
                  <a:pt x="3562146" y="2764732"/>
                  <a:pt x="2764732" y="3562146"/>
                  <a:pt x="1781073" y="3562146"/>
                </a:cubicBezTo>
                <a:cubicBezTo>
                  <a:pt x="797414" y="3562146"/>
                  <a:pt x="0" y="2764732"/>
                  <a:pt x="0" y="1781073"/>
                </a:cubicBezTo>
                <a:cubicBezTo>
                  <a:pt x="0" y="797414"/>
                  <a:pt x="797414" y="0"/>
                  <a:pt x="1781073" y="0"/>
                </a:cubicBezTo>
                <a:close/>
              </a:path>
            </a:pathLst>
          </a:custGeom>
          <a:ln w="6985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9FD424B-0968-E741-BF73-C367A446D3EA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11839849" y="4605022"/>
            <a:ext cx="3562146" cy="3562146"/>
          </a:xfrm>
          <a:custGeom>
            <a:avLst/>
            <a:gdLst>
              <a:gd name="connsiteX0" fmla="*/ 1781073 w 3562146"/>
              <a:gd name="connsiteY0" fmla="*/ 0 h 3562146"/>
              <a:gd name="connsiteX1" fmla="*/ 3562146 w 3562146"/>
              <a:gd name="connsiteY1" fmla="*/ 1781073 h 3562146"/>
              <a:gd name="connsiteX2" fmla="*/ 1781073 w 3562146"/>
              <a:gd name="connsiteY2" fmla="*/ 3562146 h 3562146"/>
              <a:gd name="connsiteX3" fmla="*/ 0 w 3562146"/>
              <a:gd name="connsiteY3" fmla="*/ 1781073 h 3562146"/>
              <a:gd name="connsiteX4" fmla="*/ 1781073 w 3562146"/>
              <a:gd name="connsiteY4" fmla="*/ 0 h 356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146" h="3562146">
                <a:moveTo>
                  <a:pt x="1781073" y="0"/>
                </a:moveTo>
                <a:cubicBezTo>
                  <a:pt x="2764732" y="0"/>
                  <a:pt x="3562146" y="797414"/>
                  <a:pt x="3562146" y="1781073"/>
                </a:cubicBezTo>
                <a:cubicBezTo>
                  <a:pt x="3562146" y="2764732"/>
                  <a:pt x="2764732" y="3562146"/>
                  <a:pt x="1781073" y="3562146"/>
                </a:cubicBezTo>
                <a:cubicBezTo>
                  <a:pt x="797414" y="3562146"/>
                  <a:pt x="0" y="2764732"/>
                  <a:pt x="0" y="1781073"/>
                </a:cubicBezTo>
                <a:cubicBezTo>
                  <a:pt x="0" y="797414"/>
                  <a:pt x="797414" y="0"/>
                  <a:pt x="1781073" y="0"/>
                </a:cubicBezTo>
                <a:close/>
              </a:path>
            </a:pathLst>
          </a:custGeom>
          <a:ln w="6985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7DD32F4-6352-9D41-94A4-3BE5076E7945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8276757" y="4605022"/>
            <a:ext cx="3562146" cy="3562146"/>
          </a:xfrm>
          <a:custGeom>
            <a:avLst/>
            <a:gdLst>
              <a:gd name="connsiteX0" fmla="*/ 1781073 w 3562146"/>
              <a:gd name="connsiteY0" fmla="*/ 0 h 3562146"/>
              <a:gd name="connsiteX1" fmla="*/ 3562146 w 3562146"/>
              <a:gd name="connsiteY1" fmla="*/ 1781073 h 3562146"/>
              <a:gd name="connsiteX2" fmla="*/ 1781073 w 3562146"/>
              <a:gd name="connsiteY2" fmla="*/ 3562146 h 3562146"/>
              <a:gd name="connsiteX3" fmla="*/ 0 w 3562146"/>
              <a:gd name="connsiteY3" fmla="*/ 1781073 h 3562146"/>
              <a:gd name="connsiteX4" fmla="*/ 1781073 w 3562146"/>
              <a:gd name="connsiteY4" fmla="*/ 0 h 356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146" h="3562146">
                <a:moveTo>
                  <a:pt x="1781073" y="0"/>
                </a:moveTo>
                <a:cubicBezTo>
                  <a:pt x="2764732" y="0"/>
                  <a:pt x="3562146" y="797414"/>
                  <a:pt x="3562146" y="1781073"/>
                </a:cubicBezTo>
                <a:cubicBezTo>
                  <a:pt x="3562146" y="2764732"/>
                  <a:pt x="2764732" y="3562146"/>
                  <a:pt x="1781073" y="3562146"/>
                </a:cubicBezTo>
                <a:cubicBezTo>
                  <a:pt x="797414" y="3562146"/>
                  <a:pt x="0" y="2764732"/>
                  <a:pt x="0" y="1781073"/>
                </a:cubicBezTo>
                <a:cubicBezTo>
                  <a:pt x="0" y="797414"/>
                  <a:pt x="797414" y="0"/>
                  <a:pt x="1781073" y="0"/>
                </a:cubicBezTo>
                <a:close/>
              </a:path>
            </a:pathLst>
          </a:custGeom>
          <a:ln w="6985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BE3C90B-CC64-1640-827E-487369901B0E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4702106" y="4605022"/>
            <a:ext cx="3562146" cy="3562146"/>
          </a:xfrm>
          <a:custGeom>
            <a:avLst/>
            <a:gdLst>
              <a:gd name="connsiteX0" fmla="*/ 1781073 w 3562146"/>
              <a:gd name="connsiteY0" fmla="*/ 0 h 3562146"/>
              <a:gd name="connsiteX1" fmla="*/ 3562146 w 3562146"/>
              <a:gd name="connsiteY1" fmla="*/ 1781073 h 3562146"/>
              <a:gd name="connsiteX2" fmla="*/ 1781073 w 3562146"/>
              <a:gd name="connsiteY2" fmla="*/ 3562146 h 3562146"/>
              <a:gd name="connsiteX3" fmla="*/ 0 w 3562146"/>
              <a:gd name="connsiteY3" fmla="*/ 1781073 h 3562146"/>
              <a:gd name="connsiteX4" fmla="*/ 1781073 w 3562146"/>
              <a:gd name="connsiteY4" fmla="*/ 0 h 356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146" h="3562146">
                <a:moveTo>
                  <a:pt x="1781073" y="0"/>
                </a:moveTo>
                <a:cubicBezTo>
                  <a:pt x="2764732" y="0"/>
                  <a:pt x="3562146" y="797414"/>
                  <a:pt x="3562146" y="1781073"/>
                </a:cubicBezTo>
                <a:cubicBezTo>
                  <a:pt x="3562146" y="2764732"/>
                  <a:pt x="2764732" y="3562146"/>
                  <a:pt x="1781073" y="3562146"/>
                </a:cubicBezTo>
                <a:cubicBezTo>
                  <a:pt x="797414" y="3562146"/>
                  <a:pt x="0" y="2764732"/>
                  <a:pt x="0" y="1781073"/>
                </a:cubicBezTo>
                <a:cubicBezTo>
                  <a:pt x="0" y="797414"/>
                  <a:pt x="797414" y="0"/>
                  <a:pt x="1781073" y="0"/>
                </a:cubicBezTo>
                <a:close/>
              </a:path>
            </a:pathLst>
          </a:custGeom>
          <a:ln w="6985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D10030FA-8F4B-344E-BCB1-1959440C20BE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>
            <a:off x="1161197" y="4606882"/>
            <a:ext cx="3562146" cy="3562146"/>
          </a:xfrm>
          <a:custGeom>
            <a:avLst/>
            <a:gdLst>
              <a:gd name="connsiteX0" fmla="*/ 1781073 w 3562146"/>
              <a:gd name="connsiteY0" fmla="*/ 0 h 3562146"/>
              <a:gd name="connsiteX1" fmla="*/ 3562146 w 3562146"/>
              <a:gd name="connsiteY1" fmla="*/ 1781073 h 3562146"/>
              <a:gd name="connsiteX2" fmla="*/ 1781073 w 3562146"/>
              <a:gd name="connsiteY2" fmla="*/ 3562146 h 3562146"/>
              <a:gd name="connsiteX3" fmla="*/ 0 w 3562146"/>
              <a:gd name="connsiteY3" fmla="*/ 1781073 h 3562146"/>
              <a:gd name="connsiteX4" fmla="*/ 1781073 w 3562146"/>
              <a:gd name="connsiteY4" fmla="*/ 0 h 3562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2146" h="3562146">
                <a:moveTo>
                  <a:pt x="1781073" y="0"/>
                </a:moveTo>
                <a:cubicBezTo>
                  <a:pt x="2764732" y="0"/>
                  <a:pt x="3562146" y="797414"/>
                  <a:pt x="3562146" y="1781073"/>
                </a:cubicBezTo>
                <a:cubicBezTo>
                  <a:pt x="3562146" y="2764732"/>
                  <a:pt x="2764732" y="3562146"/>
                  <a:pt x="1781073" y="3562146"/>
                </a:cubicBezTo>
                <a:cubicBezTo>
                  <a:pt x="797414" y="3562146"/>
                  <a:pt x="0" y="2764732"/>
                  <a:pt x="0" y="1781073"/>
                </a:cubicBezTo>
                <a:cubicBezTo>
                  <a:pt x="0" y="797414"/>
                  <a:pt x="797414" y="0"/>
                  <a:pt x="1781073" y="0"/>
                </a:cubicBezTo>
                <a:close/>
              </a:path>
            </a:pathLst>
          </a:custGeom>
          <a:ln w="6985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ln>
                  <a:noFill/>
                </a:ln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1A4BC370-9A87-FB4B-BEE3-47BD00963D09}"/>
              </a:ext>
            </a:extLst>
          </p:cNvPr>
          <p:cNvSpPr>
            <a:spLocks noGrp="1"/>
          </p:cNvSpPr>
          <p:nvPr>
            <p:ph type="pic" sz="quarter" idx="91"/>
          </p:nvPr>
        </p:nvSpPr>
        <p:spPr>
          <a:xfrm>
            <a:off x="1131993" y="4582662"/>
            <a:ext cx="3612182" cy="1797087"/>
          </a:xfrm>
          <a:custGeom>
            <a:avLst/>
            <a:gdLst>
              <a:gd name="connsiteX0" fmla="*/ 1800324 w 3600648"/>
              <a:gd name="connsiteY0" fmla="*/ 0 h 1797087"/>
              <a:gd name="connsiteX1" fmla="*/ 3591773 w 3600648"/>
              <a:gd name="connsiteY1" fmla="*/ 1620867 h 1797087"/>
              <a:gd name="connsiteX2" fmla="*/ 3600648 w 3600648"/>
              <a:gd name="connsiteY2" fmla="*/ 1797087 h 1797087"/>
              <a:gd name="connsiteX3" fmla="*/ 3546727 w 3600648"/>
              <a:gd name="connsiteY3" fmla="*/ 1797087 h 1797087"/>
              <a:gd name="connsiteX4" fmla="*/ 3538130 w 3600648"/>
              <a:gd name="connsiteY4" fmla="*/ 1626394 h 1797087"/>
              <a:gd name="connsiteX5" fmla="*/ 1800324 w 3600648"/>
              <a:gd name="connsiteY5" fmla="*/ 54061 h 1797087"/>
              <a:gd name="connsiteX6" fmla="*/ 62518 w 3600648"/>
              <a:gd name="connsiteY6" fmla="*/ 1626394 h 1797087"/>
              <a:gd name="connsiteX7" fmla="*/ 53921 w 3600648"/>
              <a:gd name="connsiteY7" fmla="*/ 1797087 h 1797087"/>
              <a:gd name="connsiteX8" fmla="*/ 0 w 3600648"/>
              <a:gd name="connsiteY8" fmla="*/ 1797087 h 1797087"/>
              <a:gd name="connsiteX9" fmla="*/ 8875 w 3600648"/>
              <a:gd name="connsiteY9" fmla="*/ 1620867 h 1797087"/>
              <a:gd name="connsiteX10" fmla="*/ 1800324 w 3600648"/>
              <a:gd name="connsiteY10" fmla="*/ 0 h 179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0648" h="1797087">
                <a:moveTo>
                  <a:pt x="1800324" y="0"/>
                </a:moveTo>
                <a:cubicBezTo>
                  <a:pt x="2732690" y="0"/>
                  <a:pt x="3499557" y="710450"/>
                  <a:pt x="3591773" y="1620867"/>
                </a:cubicBezTo>
                <a:lnTo>
                  <a:pt x="3600648" y="1797087"/>
                </a:lnTo>
                <a:lnTo>
                  <a:pt x="3546727" y="1797087"/>
                </a:lnTo>
                <a:lnTo>
                  <a:pt x="3538130" y="1626394"/>
                </a:lnTo>
                <a:cubicBezTo>
                  <a:pt x="3448675" y="743238"/>
                  <a:pt x="2704772" y="54061"/>
                  <a:pt x="1800324" y="54061"/>
                </a:cubicBezTo>
                <a:cubicBezTo>
                  <a:pt x="895876" y="54061"/>
                  <a:pt x="151973" y="743238"/>
                  <a:pt x="62518" y="1626394"/>
                </a:cubicBezTo>
                <a:lnTo>
                  <a:pt x="53921" y="1797087"/>
                </a:lnTo>
                <a:lnTo>
                  <a:pt x="0" y="1797087"/>
                </a:lnTo>
                <a:lnTo>
                  <a:pt x="8875" y="1620867"/>
                </a:lnTo>
                <a:cubicBezTo>
                  <a:pt x="101092" y="710450"/>
                  <a:pt x="867958" y="0"/>
                  <a:pt x="1800324" y="0"/>
                </a:cubicBez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0FDF4BE-0286-2249-8864-202FCB1E9B10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 rot="10800000">
            <a:off x="4680808" y="6391550"/>
            <a:ext cx="3619113" cy="1797087"/>
          </a:xfrm>
          <a:custGeom>
            <a:avLst/>
            <a:gdLst>
              <a:gd name="connsiteX0" fmla="*/ 1800324 w 3600648"/>
              <a:gd name="connsiteY0" fmla="*/ 0 h 1797087"/>
              <a:gd name="connsiteX1" fmla="*/ 3591773 w 3600648"/>
              <a:gd name="connsiteY1" fmla="*/ 1620867 h 1797087"/>
              <a:gd name="connsiteX2" fmla="*/ 3600648 w 3600648"/>
              <a:gd name="connsiteY2" fmla="*/ 1797087 h 1797087"/>
              <a:gd name="connsiteX3" fmla="*/ 3546727 w 3600648"/>
              <a:gd name="connsiteY3" fmla="*/ 1797087 h 1797087"/>
              <a:gd name="connsiteX4" fmla="*/ 3538130 w 3600648"/>
              <a:gd name="connsiteY4" fmla="*/ 1626394 h 1797087"/>
              <a:gd name="connsiteX5" fmla="*/ 1800324 w 3600648"/>
              <a:gd name="connsiteY5" fmla="*/ 54061 h 1797087"/>
              <a:gd name="connsiteX6" fmla="*/ 62518 w 3600648"/>
              <a:gd name="connsiteY6" fmla="*/ 1626394 h 1797087"/>
              <a:gd name="connsiteX7" fmla="*/ 53921 w 3600648"/>
              <a:gd name="connsiteY7" fmla="*/ 1797087 h 1797087"/>
              <a:gd name="connsiteX8" fmla="*/ 0 w 3600648"/>
              <a:gd name="connsiteY8" fmla="*/ 1797087 h 1797087"/>
              <a:gd name="connsiteX9" fmla="*/ 8875 w 3600648"/>
              <a:gd name="connsiteY9" fmla="*/ 1620867 h 1797087"/>
              <a:gd name="connsiteX10" fmla="*/ 1800324 w 3600648"/>
              <a:gd name="connsiteY10" fmla="*/ 0 h 179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0648" h="1797087">
                <a:moveTo>
                  <a:pt x="1800324" y="0"/>
                </a:moveTo>
                <a:cubicBezTo>
                  <a:pt x="2732690" y="0"/>
                  <a:pt x="3499557" y="710450"/>
                  <a:pt x="3591773" y="1620867"/>
                </a:cubicBezTo>
                <a:lnTo>
                  <a:pt x="3600648" y="1797087"/>
                </a:lnTo>
                <a:lnTo>
                  <a:pt x="3546727" y="1797087"/>
                </a:lnTo>
                <a:lnTo>
                  <a:pt x="3538130" y="1626394"/>
                </a:lnTo>
                <a:cubicBezTo>
                  <a:pt x="3448675" y="743238"/>
                  <a:pt x="2704772" y="54061"/>
                  <a:pt x="1800324" y="54061"/>
                </a:cubicBezTo>
                <a:cubicBezTo>
                  <a:pt x="895876" y="54061"/>
                  <a:pt x="151973" y="743238"/>
                  <a:pt x="62518" y="1626394"/>
                </a:cubicBezTo>
                <a:lnTo>
                  <a:pt x="53921" y="1797087"/>
                </a:lnTo>
                <a:lnTo>
                  <a:pt x="0" y="1797087"/>
                </a:lnTo>
                <a:lnTo>
                  <a:pt x="8875" y="1620867"/>
                </a:lnTo>
                <a:cubicBezTo>
                  <a:pt x="101092" y="710450"/>
                  <a:pt x="867958" y="0"/>
                  <a:pt x="1800324" y="0"/>
                </a:cubicBez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B6155745-66FF-2946-A654-075DF76F8104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8241701" y="4581271"/>
            <a:ext cx="3617398" cy="1796059"/>
          </a:xfrm>
          <a:custGeom>
            <a:avLst/>
            <a:gdLst>
              <a:gd name="connsiteX0" fmla="*/ 1800324 w 3600648"/>
              <a:gd name="connsiteY0" fmla="*/ 0 h 1797087"/>
              <a:gd name="connsiteX1" fmla="*/ 3591773 w 3600648"/>
              <a:gd name="connsiteY1" fmla="*/ 1620867 h 1797087"/>
              <a:gd name="connsiteX2" fmla="*/ 3600648 w 3600648"/>
              <a:gd name="connsiteY2" fmla="*/ 1797087 h 1797087"/>
              <a:gd name="connsiteX3" fmla="*/ 3546727 w 3600648"/>
              <a:gd name="connsiteY3" fmla="*/ 1797087 h 1797087"/>
              <a:gd name="connsiteX4" fmla="*/ 3538130 w 3600648"/>
              <a:gd name="connsiteY4" fmla="*/ 1626394 h 1797087"/>
              <a:gd name="connsiteX5" fmla="*/ 1800324 w 3600648"/>
              <a:gd name="connsiteY5" fmla="*/ 54061 h 1797087"/>
              <a:gd name="connsiteX6" fmla="*/ 62518 w 3600648"/>
              <a:gd name="connsiteY6" fmla="*/ 1626394 h 1797087"/>
              <a:gd name="connsiteX7" fmla="*/ 53921 w 3600648"/>
              <a:gd name="connsiteY7" fmla="*/ 1797087 h 1797087"/>
              <a:gd name="connsiteX8" fmla="*/ 0 w 3600648"/>
              <a:gd name="connsiteY8" fmla="*/ 1797087 h 1797087"/>
              <a:gd name="connsiteX9" fmla="*/ 8875 w 3600648"/>
              <a:gd name="connsiteY9" fmla="*/ 1620867 h 1797087"/>
              <a:gd name="connsiteX10" fmla="*/ 1800324 w 3600648"/>
              <a:gd name="connsiteY10" fmla="*/ 0 h 179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0648" h="1797087">
                <a:moveTo>
                  <a:pt x="1800324" y="0"/>
                </a:moveTo>
                <a:cubicBezTo>
                  <a:pt x="2732690" y="0"/>
                  <a:pt x="3499557" y="710450"/>
                  <a:pt x="3591773" y="1620867"/>
                </a:cubicBezTo>
                <a:lnTo>
                  <a:pt x="3600648" y="1797087"/>
                </a:lnTo>
                <a:lnTo>
                  <a:pt x="3546727" y="1797087"/>
                </a:lnTo>
                <a:lnTo>
                  <a:pt x="3538130" y="1626394"/>
                </a:lnTo>
                <a:cubicBezTo>
                  <a:pt x="3448675" y="743238"/>
                  <a:pt x="2704772" y="54061"/>
                  <a:pt x="1800324" y="54061"/>
                </a:cubicBezTo>
                <a:cubicBezTo>
                  <a:pt x="895876" y="54061"/>
                  <a:pt x="151973" y="743238"/>
                  <a:pt x="62518" y="1626394"/>
                </a:cubicBezTo>
                <a:lnTo>
                  <a:pt x="53921" y="1797087"/>
                </a:lnTo>
                <a:lnTo>
                  <a:pt x="0" y="1797087"/>
                </a:lnTo>
                <a:lnTo>
                  <a:pt x="8875" y="1620867"/>
                </a:lnTo>
                <a:cubicBezTo>
                  <a:pt x="101092" y="710450"/>
                  <a:pt x="867958" y="0"/>
                  <a:pt x="1800324" y="0"/>
                </a:cubicBezTo>
                <a:close/>
              </a:path>
            </a:pathLst>
          </a:custGeom>
          <a:solidFill>
            <a:schemeClr val="accent4"/>
          </a:solidFill>
          <a:ln w="1905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AE55076F-7F1D-3148-A260-365D26016B4D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 rot="10800000">
            <a:off x="11804180" y="6390213"/>
            <a:ext cx="3617398" cy="1797087"/>
          </a:xfrm>
          <a:custGeom>
            <a:avLst/>
            <a:gdLst>
              <a:gd name="connsiteX0" fmla="*/ 1800324 w 3600648"/>
              <a:gd name="connsiteY0" fmla="*/ 0 h 1797087"/>
              <a:gd name="connsiteX1" fmla="*/ 3591773 w 3600648"/>
              <a:gd name="connsiteY1" fmla="*/ 1620867 h 1797087"/>
              <a:gd name="connsiteX2" fmla="*/ 3600648 w 3600648"/>
              <a:gd name="connsiteY2" fmla="*/ 1797087 h 1797087"/>
              <a:gd name="connsiteX3" fmla="*/ 3546727 w 3600648"/>
              <a:gd name="connsiteY3" fmla="*/ 1797087 h 1797087"/>
              <a:gd name="connsiteX4" fmla="*/ 3538130 w 3600648"/>
              <a:gd name="connsiteY4" fmla="*/ 1626394 h 1797087"/>
              <a:gd name="connsiteX5" fmla="*/ 1800324 w 3600648"/>
              <a:gd name="connsiteY5" fmla="*/ 54061 h 1797087"/>
              <a:gd name="connsiteX6" fmla="*/ 62518 w 3600648"/>
              <a:gd name="connsiteY6" fmla="*/ 1626394 h 1797087"/>
              <a:gd name="connsiteX7" fmla="*/ 53921 w 3600648"/>
              <a:gd name="connsiteY7" fmla="*/ 1797087 h 1797087"/>
              <a:gd name="connsiteX8" fmla="*/ 0 w 3600648"/>
              <a:gd name="connsiteY8" fmla="*/ 1797087 h 1797087"/>
              <a:gd name="connsiteX9" fmla="*/ 8875 w 3600648"/>
              <a:gd name="connsiteY9" fmla="*/ 1620867 h 1797087"/>
              <a:gd name="connsiteX10" fmla="*/ 1800324 w 3600648"/>
              <a:gd name="connsiteY10" fmla="*/ 0 h 179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0648" h="1797087">
                <a:moveTo>
                  <a:pt x="1800324" y="0"/>
                </a:moveTo>
                <a:cubicBezTo>
                  <a:pt x="2732690" y="0"/>
                  <a:pt x="3499557" y="710450"/>
                  <a:pt x="3591773" y="1620867"/>
                </a:cubicBezTo>
                <a:lnTo>
                  <a:pt x="3600648" y="1797087"/>
                </a:lnTo>
                <a:lnTo>
                  <a:pt x="3546727" y="1797087"/>
                </a:lnTo>
                <a:lnTo>
                  <a:pt x="3538130" y="1626394"/>
                </a:lnTo>
                <a:cubicBezTo>
                  <a:pt x="3448675" y="743238"/>
                  <a:pt x="2704772" y="54061"/>
                  <a:pt x="1800324" y="54061"/>
                </a:cubicBezTo>
                <a:cubicBezTo>
                  <a:pt x="895876" y="54061"/>
                  <a:pt x="151973" y="743238"/>
                  <a:pt x="62518" y="1626394"/>
                </a:cubicBezTo>
                <a:lnTo>
                  <a:pt x="53921" y="1797087"/>
                </a:lnTo>
                <a:lnTo>
                  <a:pt x="0" y="1797087"/>
                </a:lnTo>
                <a:lnTo>
                  <a:pt x="8875" y="1620867"/>
                </a:lnTo>
                <a:cubicBezTo>
                  <a:pt x="101092" y="710450"/>
                  <a:pt x="867958" y="0"/>
                  <a:pt x="1800324" y="0"/>
                </a:cubicBezTo>
                <a:close/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74EE0D2B-794C-FF41-9778-A558441FE0A7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>
          <a:xfrm>
            <a:off x="15364496" y="4580207"/>
            <a:ext cx="3622949" cy="1797087"/>
          </a:xfrm>
          <a:custGeom>
            <a:avLst/>
            <a:gdLst>
              <a:gd name="connsiteX0" fmla="*/ 1800324 w 3600648"/>
              <a:gd name="connsiteY0" fmla="*/ 0 h 1797087"/>
              <a:gd name="connsiteX1" fmla="*/ 3591773 w 3600648"/>
              <a:gd name="connsiteY1" fmla="*/ 1620867 h 1797087"/>
              <a:gd name="connsiteX2" fmla="*/ 3600648 w 3600648"/>
              <a:gd name="connsiteY2" fmla="*/ 1797087 h 1797087"/>
              <a:gd name="connsiteX3" fmla="*/ 3546727 w 3600648"/>
              <a:gd name="connsiteY3" fmla="*/ 1797087 h 1797087"/>
              <a:gd name="connsiteX4" fmla="*/ 3538130 w 3600648"/>
              <a:gd name="connsiteY4" fmla="*/ 1626394 h 1797087"/>
              <a:gd name="connsiteX5" fmla="*/ 1800324 w 3600648"/>
              <a:gd name="connsiteY5" fmla="*/ 54061 h 1797087"/>
              <a:gd name="connsiteX6" fmla="*/ 62518 w 3600648"/>
              <a:gd name="connsiteY6" fmla="*/ 1626394 h 1797087"/>
              <a:gd name="connsiteX7" fmla="*/ 53921 w 3600648"/>
              <a:gd name="connsiteY7" fmla="*/ 1797087 h 1797087"/>
              <a:gd name="connsiteX8" fmla="*/ 0 w 3600648"/>
              <a:gd name="connsiteY8" fmla="*/ 1797087 h 1797087"/>
              <a:gd name="connsiteX9" fmla="*/ 8875 w 3600648"/>
              <a:gd name="connsiteY9" fmla="*/ 1620867 h 1797087"/>
              <a:gd name="connsiteX10" fmla="*/ 1800324 w 3600648"/>
              <a:gd name="connsiteY10" fmla="*/ 0 h 179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0648" h="1797087">
                <a:moveTo>
                  <a:pt x="1800324" y="0"/>
                </a:moveTo>
                <a:cubicBezTo>
                  <a:pt x="2732690" y="0"/>
                  <a:pt x="3499557" y="710450"/>
                  <a:pt x="3591773" y="1620867"/>
                </a:cubicBezTo>
                <a:lnTo>
                  <a:pt x="3600648" y="1797087"/>
                </a:lnTo>
                <a:lnTo>
                  <a:pt x="3546727" y="1797087"/>
                </a:lnTo>
                <a:lnTo>
                  <a:pt x="3538130" y="1626394"/>
                </a:lnTo>
                <a:cubicBezTo>
                  <a:pt x="3448675" y="743238"/>
                  <a:pt x="2704772" y="54061"/>
                  <a:pt x="1800324" y="54061"/>
                </a:cubicBezTo>
                <a:cubicBezTo>
                  <a:pt x="895876" y="54061"/>
                  <a:pt x="151973" y="743238"/>
                  <a:pt x="62518" y="1626394"/>
                </a:cubicBezTo>
                <a:lnTo>
                  <a:pt x="53921" y="1797087"/>
                </a:lnTo>
                <a:lnTo>
                  <a:pt x="0" y="1797087"/>
                </a:lnTo>
                <a:lnTo>
                  <a:pt x="8875" y="1620867"/>
                </a:lnTo>
                <a:cubicBezTo>
                  <a:pt x="101092" y="710450"/>
                  <a:pt x="867958" y="0"/>
                  <a:pt x="1800324" y="0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3EEA102-EEBF-F047-A982-A24BD0C40D61}"/>
              </a:ext>
            </a:extLst>
          </p:cNvPr>
          <p:cNvSpPr>
            <a:spLocks noGrp="1" noChangeAspect="1"/>
          </p:cNvSpPr>
          <p:nvPr>
            <p:ph type="body" sz="quarter" idx="87" hasCustomPrompt="1"/>
          </p:nvPr>
        </p:nvSpPr>
        <p:spPr>
          <a:xfrm>
            <a:off x="5897460" y="4866620"/>
            <a:ext cx="1228590" cy="1228590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               v  cv c 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8E85DBD-C1A4-2648-B0FD-2AE96317A8E0}"/>
              </a:ext>
            </a:extLst>
          </p:cNvPr>
          <p:cNvSpPr>
            <a:spLocks noGrp="1" noChangeAspect="1"/>
          </p:cNvSpPr>
          <p:nvPr>
            <p:ph type="body" sz="quarter" idx="86"/>
          </p:nvPr>
        </p:nvSpPr>
        <p:spPr>
          <a:xfrm>
            <a:off x="2308262" y="4866620"/>
            <a:ext cx="1228590" cy="1228590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89C9E460-6702-0A49-9E89-3891CECFF3D8}"/>
              </a:ext>
            </a:extLst>
          </p:cNvPr>
          <p:cNvSpPr>
            <a:spLocks noGrp="1" noChangeAspect="1"/>
          </p:cNvSpPr>
          <p:nvPr>
            <p:ph type="body" sz="quarter" idx="90"/>
          </p:nvPr>
        </p:nvSpPr>
        <p:spPr>
          <a:xfrm>
            <a:off x="9459653" y="4866620"/>
            <a:ext cx="1228590" cy="1228590"/>
          </a:xfrm>
          <a:prstGeom prst="ellipse">
            <a:avLst/>
          </a:prstGeom>
          <a:solidFill>
            <a:srgbClr val="322F8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7757CA77-3872-4F46-8FD1-5A38EB64A15D}"/>
              </a:ext>
            </a:extLst>
          </p:cNvPr>
          <p:cNvSpPr>
            <a:spLocks noGrp="1" noChangeAspect="1"/>
          </p:cNvSpPr>
          <p:nvPr>
            <p:ph type="body" sz="quarter" idx="88"/>
          </p:nvPr>
        </p:nvSpPr>
        <p:spPr>
          <a:xfrm>
            <a:off x="13024265" y="4866620"/>
            <a:ext cx="1228590" cy="1228590"/>
          </a:xfrm>
          <a:prstGeom prst="ellipse">
            <a:avLst/>
          </a:prstGeom>
          <a:solidFill>
            <a:srgbClr val="2CB7BD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429F7C5A-AD2B-A542-BAFF-BF2D80C54772}"/>
              </a:ext>
            </a:extLst>
          </p:cNvPr>
          <p:cNvSpPr>
            <a:spLocks noGrp="1" noChangeAspect="1"/>
          </p:cNvSpPr>
          <p:nvPr>
            <p:ph type="body" sz="quarter" idx="89"/>
          </p:nvPr>
        </p:nvSpPr>
        <p:spPr>
          <a:xfrm>
            <a:off x="16570494" y="4866620"/>
            <a:ext cx="1228590" cy="1228590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37016E3A-FF9A-8A4F-8189-A5CF0B9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5" y="1822200"/>
            <a:ext cx="7071716" cy="19350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A30D02A4-8B0C-DD4F-A994-E170EEAFDB9E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2496823" y="504737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78" name="Picture Placeholder 5">
            <a:extLst>
              <a:ext uri="{FF2B5EF4-FFF2-40B4-BE49-F238E27FC236}">
                <a16:creationId xmlns:a16="http://schemas.microsoft.com/office/drawing/2014/main" id="{CF6DD1F3-5F8A-3F49-986F-3557F56E6B3E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6073741" y="504737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80" name="Picture Placeholder 5">
            <a:extLst>
              <a:ext uri="{FF2B5EF4-FFF2-40B4-BE49-F238E27FC236}">
                <a16:creationId xmlns:a16="http://schemas.microsoft.com/office/drawing/2014/main" id="{F9434F06-7142-3C4B-BF54-F6D6A8AECB10}"/>
              </a:ext>
            </a:extLst>
          </p:cNvPr>
          <p:cNvSpPr>
            <a:spLocks noGrp="1" noChangeAspect="1"/>
          </p:cNvSpPr>
          <p:nvPr>
            <p:ph type="pic" sz="quarter" idx="64" hasCustomPrompt="1"/>
          </p:nvPr>
        </p:nvSpPr>
        <p:spPr>
          <a:xfrm>
            <a:off x="9623764" y="504737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82" name="Picture Placeholder 5">
            <a:extLst>
              <a:ext uri="{FF2B5EF4-FFF2-40B4-BE49-F238E27FC236}">
                <a16:creationId xmlns:a16="http://schemas.microsoft.com/office/drawing/2014/main" id="{5633479F-DB00-9C47-9A84-40656E3B1DF7}"/>
              </a:ext>
            </a:extLst>
          </p:cNvPr>
          <p:cNvSpPr>
            <a:spLocks noGrp="1" noChangeAspect="1"/>
          </p:cNvSpPr>
          <p:nvPr>
            <p:ph type="pic" sz="quarter" idx="65" hasCustomPrompt="1"/>
          </p:nvPr>
        </p:nvSpPr>
        <p:spPr>
          <a:xfrm>
            <a:off x="13200682" y="504737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84" name="Picture Placeholder 5">
            <a:extLst>
              <a:ext uri="{FF2B5EF4-FFF2-40B4-BE49-F238E27FC236}">
                <a16:creationId xmlns:a16="http://schemas.microsoft.com/office/drawing/2014/main" id="{6597374E-D9EF-CE41-9388-E724F9B72C29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16750705" y="5047376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85" name="Text Placeholder 41">
            <a:extLst>
              <a:ext uri="{FF2B5EF4-FFF2-40B4-BE49-F238E27FC236}">
                <a16:creationId xmlns:a16="http://schemas.microsoft.com/office/drawing/2014/main" id="{E516278A-1C97-6343-B34B-5534FCABAFC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710601" y="6280639"/>
            <a:ext cx="2624702" cy="135616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86" name="Text Placeholder 41">
            <a:extLst>
              <a:ext uri="{FF2B5EF4-FFF2-40B4-BE49-F238E27FC236}">
                <a16:creationId xmlns:a16="http://schemas.microsoft.com/office/drawing/2014/main" id="{354CF727-AE89-7D40-88EC-4E1C4D8E515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314413" y="6280639"/>
            <a:ext cx="2624702" cy="135616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87" name="Text Placeholder 41">
            <a:extLst>
              <a:ext uri="{FF2B5EF4-FFF2-40B4-BE49-F238E27FC236}">
                <a16:creationId xmlns:a16="http://schemas.microsoft.com/office/drawing/2014/main" id="{DB8D2006-5C08-7540-8F74-723381CB4A2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64436" y="6280639"/>
            <a:ext cx="2624702" cy="135616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88" name="Text Placeholder 41">
            <a:extLst>
              <a:ext uri="{FF2B5EF4-FFF2-40B4-BE49-F238E27FC236}">
                <a16:creationId xmlns:a16="http://schemas.microsoft.com/office/drawing/2014/main" id="{3C594AC5-D939-2C41-8570-5AFF4DC12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2454801" y="6280639"/>
            <a:ext cx="2624702" cy="135616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89" name="Text Placeholder 41">
            <a:extLst>
              <a:ext uri="{FF2B5EF4-FFF2-40B4-BE49-F238E27FC236}">
                <a16:creationId xmlns:a16="http://schemas.microsoft.com/office/drawing/2014/main" id="{FEC93F33-1038-F746-BFA7-85B09C33C08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5991377" y="6280639"/>
            <a:ext cx="2624702" cy="1356165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101" name="Text Placeholder 30">
            <a:extLst>
              <a:ext uri="{FF2B5EF4-FFF2-40B4-BE49-F238E27FC236}">
                <a16:creationId xmlns:a16="http://schemas.microsoft.com/office/drawing/2014/main" id="{77A3BBAC-EFBF-9841-8962-D479C30B8A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222480" y="8680378"/>
            <a:ext cx="909539" cy="694111"/>
          </a:xfrm>
        </p:spPr>
        <p:txBody>
          <a:bodyPr anchor="b"/>
          <a:lstStyle>
            <a:lvl1pPr algn="l">
              <a:lnSpc>
                <a:spcPts val="6800"/>
              </a:lnSpc>
              <a:spcAft>
                <a:spcPts val="400"/>
              </a:spcAft>
              <a:defRPr sz="58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75C833D5-F362-A84C-9F09-3268FF9D6B7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158913" y="8624250"/>
            <a:ext cx="2302343" cy="750239"/>
          </a:xfrm>
        </p:spPr>
        <p:txBody>
          <a:bodyPr/>
          <a:lstStyle>
            <a:lvl1pPr algn="l">
              <a:lnSpc>
                <a:spcPts val="2800"/>
              </a:lnSpc>
              <a:spcAft>
                <a:spcPts val="1200"/>
              </a:spcAft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04" name="Text Placeholder 30">
            <a:extLst>
              <a:ext uri="{FF2B5EF4-FFF2-40B4-BE49-F238E27FC236}">
                <a16:creationId xmlns:a16="http://schemas.microsoft.com/office/drawing/2014/main" id="{2E5F8F6B-BEDC-7F4C-A4F2-0AD9D0B9F00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842506" y="8680378"/>
            <a:ext cx="909539" cy="694111"/>
          </a:xfrm>
        </p:spPr>
        <p:txBody>
          <a:bodyPr anchor="b"/>
          <a:lstStyle>
            <a:lvl1pPr algn="l">
              <a:lnSpc>
                <a:spcPts val="6800"/>
              </a:lnSpc>
              <a:spcAft>
                <a:spcPts val="400"/>
              </a:spcAft>
              <a:defRPr sz="58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2DA9EE65-A943-A143-8D0A-B7D2EF1EFF7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778939" y="8624250"/>
            <a:ext cx="2302343" cy="750239"/>
          </a:xfrm>
        </p:spPr>
        <p:txBody>
          <a:bodyPr/>
          <a:lstStyle>
            <a:lvl1pPr algn="l">
              <a:lnSpc>
                <a:spcPts val="2800"/>
              </a:lnSpc>
              <a:spcAft>
                <a:spcPts val="1200"/>
              </a:spcAft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06" name="Text Placeholder 30">
            <a:extLst>
              <a:ext uri="{FF2B5EF4-FFF2-40B4-BE49-F238E27FC236}">
                <a16:creationId xmlns:a16="http://schemas.microsoft.com/office/drawing/2014/main" id="{9CB38DD0-0109-4F44-BF68-B5C6EA6D42D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04652" y="8680378"/>
            <a:ext cx="909539" cy="694111"/>
          </a:xfrm>
        </p:spPr>
        <p:txBody>
          <a:bodyPr anchor="b"/>
          <a:lstStyle>
            <a:lvl1pPr algn="l">
              <a:lnSpc>
                <a:spcPts val="6800"/>
              </a:lnSpc>
              <a:spcAft>
                <a:spcPts val="400"/>
              </a:spcAft>
              <a:defRPr sz="58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91CDBA90-6901-6544-9C28-0A1690BD4732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341085" y="8624250"/>
            <a:ext cx="2302343" cy="750239"/>
          </a:xfrm>
        </p:spPr>
        <p:txBody>
          <a:bodyPr/>
          <a:lstStyle>
            <a:lvl1pPr algn="l">
              <a:lnSpc>
                <a:spcPts val="2800"/>
              </a:lnSpc>
              <a:spcAft>
                <a:spcPts val="1200"/>
              </a:spcAft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08" name="Text Placeholder 30">
            <a:extLst>
              <a:ext uri="{FF2B5EF4-FFF2-40B4-BE49-F238E27FC236}">
                <a16:creationId xmlns:a16="http://schemas.microsoft.com/office/drawing/2014/main" id="{A5288AA2-DED6-9F44-8988-943608BF6BF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2024678" y="8680378"/>
            <a:ext cx="909539" cy="694111"/>
          </a:xfrm>
        </p:spPr>
        <p:txBody>
          <a:bodyPr anchor="b"/>
          <a:lstStyle>
            <a:lvl1pPr algn="l">
              <a:lnSpc>
                <a:spcPts val="6800"/>
              </a:lnSpc>
              <a:spcAft>
                <a:spcPts val="400"/>
              </a:spcAft>
              <a:defRPr sz="58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2BDB840D-DAE8-764C-9035-28C57C268105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2961111" y="8624250"/>
            <a:ext cx="2302343" cy="750239"/>
          </a:xfrm>
        </p:spPr>
        <p:txBody>
          <a:bodyPr/>
          <a:lstStyle>
            <a:lvl1pPr algn="l">
              <a:lnSpc>
                <a:spcPts val="2800"/>
              </a:lnSpc>
              <a:spcAft>
                <a:spcPts val="1200"/>
              </a:spcAft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10" name="Text Placeholder 30">
            <a:extLst>
              <a:ext uri="{FF2B5EF4-FFF2-40B4-BE49-F238E27FC236}">
                <a16:creationId xmlns:a16="http://schemas.microsoft.com/office/drawing/2014/main" id="{9283E81A-504A-1E49-8666-03F5BE722A9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5600553" y="8680378"/>
            <a:ext cx="909539" cy="694111"/>
          </a:xfrm>
        </p:spPr>
        <p:txBody>
          <a:bodyPr anchor="b"/>
          <a:lstStyle>
            <a:lvl1pPr algn="l">
              <a:lnSpc>
                <a:spcPts val="6800"/>
              </a:lnSpc>
              <a:spcAft>
                <a:spcPts val="400"/>
              </a:spcAft>
              <a:defRPr sz="5800">
                <a:solidFill>
                  <a:schemeClr val="tx1"/>
                </a:solidFill>
              </a:defRPr>
            </a:lvl1pPr>
            <a:lvl2pPr>
              <a:lnSpc>
                <a:spcPts val="2500"/>
              </a:lnSpc>
              <a:spcAft>
                <a:spcPts val="800"/>
              </a:spcAft>
              <a:defRPr sz="1800" b="1"/>
            </a:lvl2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D620F74F-64DB-9445-A79B-DA036F85E86B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6536986" y="8624250"/>
            <a:ext cx="2302343" cy="750239"/>
          </a:xfrm>
        </p:spPr>
        <p:txBody>
          <a:bodyPr/>
          <a:lstStyle>
            <a:lvl1pPr algn="l">
              <a:lnSpc>
                <a:spcPts val="2800"/>
              </a:lnSpc>
              <a:spcAft>
                <a:spcPts val="1200"/>
              </a:spcAft>
              <a:defRPr sz="200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112" name="Text Placeholder 41">
            <a:extLst>
              <a:ext uri="{FF2B5EF4-FFF2-40B4-BE49-F238E27FC236}">
                <a16:creationId xmlns:a16="http://schemas.microsoft.com/office/drawing/2014/main" id="{BB91005F-FD34-2C4B-BFCB-E2E7EA32E2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343960" y="10502270"/>
            <a:ext cx="2624702" cy="275512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Small text description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F9176BF4-946D-2B49-B32B-9CAB6619AA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FFC24A11-29FC-0D47-BEA4-4A8D76FCC68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5" name="Groep 44">
            <a:extLst>
              <a:ext uri="{FF2B5EF4-FFF2-40B4-BE49-F238E27FC236}">
                <a16:creationId xmlns:a16="http://schemas.microsoft.com/office/drawing/2014/main" id="{72264FEA-3AA3-0F40-A8E3-3C7DFAB7B08A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46" name="Group 8">
              <a:extLst>
                <a:ext uri="{FF2B5EF4-FFF2-40B4-BE49-F238E27FC236}">
                  <a16:creationId xmlns:a16="http://schemas.microsoft.com/office/drawing/2014/main" id="{4AF7D286-0512-A242-898C-DE7713A6F080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BF3416A6-02D3-624E-8A2C-D638C56329DC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51" name="Picture 10">
                <a:extLst>
                  <a:ext uri="{FF2B5EF4-FFF2-40B4-BE49-F238E27FC236}">
                    <a16:creationId xmlns:a16="http://schemas.microsoft.com/office/drawing/2014/main" id="{EE0CD2DA-2B6E-1740-8F89-1D3DA50DEFE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52" name="TextBox 11">
                <a:extLst>
                  <a:ext uri="{FF2B5EF4-FFF2-40B4-BE49-F238E27FC236}">
                    <a16:creationId xmlns:a16="http://schemas.microsoft.com/office/drawing/2014/main" id="{6B37C08B-60DF-764C-88A4-70F1488B5F81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12">
                <a:extLst>
                  <a:ext uri="{FF2B5EF4-FFF2-40B4-BE49-F238E27FC236}">
                    <a16:creationId xmlns:a16="http://schemas.microsoft.com/office/drawing/2014/main" id="{465238D7-02B5-B545-A6C3-08A4D08D3A7A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55" name="TextBox 14">
                <a:extLst>
                  <a:ext uri="{FF2B5EF4-FFF2-40B4-BE49-F238E27FC236}">
                    <a16:creationId xmlns:a16="http://schemas.microsoft.com/office/drawing/2014/main" id="{DD973367-139C-E347-93B4-455B425538AB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9" name="Afbeelding 48">
              <a:extLst>
                <a:ext uri="{FF2B5EF4-FFF2-40B4-BE49-F238E27FC236}">
                  <a16:creationId xmlns:a16="http://schemas.microsoft.com/office/drawing/2014/main" id="{10FC8ED8-2A44-5B41-BF81-86AAE74574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5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67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68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1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72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5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76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 p14:presetBounceEnd="75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9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0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5" grpId="0" animBg="1"/>
          <p:bldP spid="36" grpId="0" animBg="1"/>
          <p:bldP spid="37" grpId="0" animBg="1"/>
          <p:bldP spid="47" grpId="0" animBg="1"/>
          <p:bldP spid="48" grpId="0" animBg="1"/>
          <p:bldP spid="54" grpId="0" animBg="1"/>
          <p:bldP spid="56" grpId="0" animBg="1"/>
          <p:bldP spid="57" grpId="0" animBg="1"/>
          <p:bldP spid="40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39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3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3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1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2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6" grpId="0"/>
          <p:bldP spid="78" grpId="0"/>
          <p:bldP spid="80" grpId="0"/>
          <p:bldP spid="82" grpId="0"/>
          <p:bldP spid="84" grpId="0"/>
          <p:bldP spid="85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6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8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8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49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2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2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35" grpId="0" animBg="1"/>
          <p:bldP spid="36" grpId="0" animBg="1"/>
          <p:bldP spid="37" grpId="0" animBg="1"/>
          <p:bldP spid="47" grpId="0" animBg="1"/>
          <p:bldP spid="48" grpId="0" animBg="1"/>
          <p:bldP spid="54" grpId="0" animBg="1"/>
          <p:bldP spid="56" grpId="0" animBg="1"/>
          <p:bldP spid="57" grpId="0" animBg="1"/>
          <p:bldP spid="40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0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39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39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3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3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3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1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1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42" grpId="0" animBg="1">
            <p:tmplLst>
              <p:tmpl>
                <p:tnLst>
                  <p:par>
                    <p:cTn presetID="49" presetClass="entr" presetSubtype="0" decel="10000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4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ppt_w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w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ppt_h</p:attrName>
                            </p:attrNameLst>
                          </p:cBhvr>
                          <p:tavLst>
                            <p:tav tm="0">
                              <p:val>
                                <p:fltVal val="0"/>
                              </p:val>
                            </p:tav>
                            <p:tav tm="100000">
                              <p:val>
                                <p:strVal val="#ppt_h"/>
                              </p:val>
                            </p:tav>
                          </p:tavLst>
                        </p:anim>
                        <p:anim calcmode="lin" valueType="num">
                          <p:cBhvr>
                            <p:cTn dur="500" fill="hold"/>
                            <p:tgtEl>
                              <p:spTgt spid="42"/>
                            </p:tgtEl>
                            <p:attrNameLst>
                              <p:attrName>style.rotation</p:attrName>
                            </p:attrNameLst>
                          </p:cBhvr>
                          <p:tavLst>
                            <p:tav tm="0">
                              <p:val>
                                <p:fltVal val="360"/>
                              </p:val>
                            </p:tav>
                            <p:tav tm="100000">
                              <p:val>
                                <p:fltVal val="0"/>
                              </p:val>
                            </p:tav>
                          </p:tavLst>
                        </p:anim>
                        <p:animEffect transition="in" filter="fade">
                          <p:cBhvr>
                            <p:cTn dur="500"/>
                            <p:tgtEl>
                              <p:spTgt spid="4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6" grpId="0"/>
          <p:bldP spid="78" grpId="0"/>
          <p:bldP spid="80" grpId="0"/>
          <p:bldP spid="82" grpId="0"/>
          <p:bldP spid="84" grpId="0"/>
          <p:bldP spid="85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6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8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8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8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8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5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7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6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0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8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0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25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0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1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863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k object 16">
            <a:extLst>
              <a:ext uri="{FF2B5EF4-FFF2-40B4-BE49-F238E27FC236}">
                <a16:creationId xmlns:a16="http://schemas.microsoft.com/office/drawing/2014/main" id="{F70FB450-EBD2-BA40-95A5-C32C00E9D5F1}"/>
              </a:ext>
            </a:extLst>
          </p:cNvPr>
          <p:cNvSpPr/>
          <p:nvPr userDrawn="1"/>
        </p:nvSpPr>
        <p:spPr>
          <a:xfrm rot="1800000">
            <a:off x="5421561" y="2775008"/>
            <a:ext cx="10670105" cy="12319938"/>
          </a:xfrm>
          <a:custGeom>
            <a:avLst/>
            <a:gdLst/>
            <a:ahLst/>
            <a:cxnLst/>
            <a:rect l="l" t="t" r="r" b="b"/>
            <a:pathLst>
              <a:path w="4094479" h="4727575">
                <a:moveTo>
                  <a:pt x="0" y="0"/>
                </a:moveTo>
                <a:lnTo>
                  <a:pt x="0" y="4727479"/>
                </a:lnTo>
                <a:lnTo>
                  <a:pt x="4094116" y="2363739"/>
                </a:lnTo>
                <a:lnTo>
                  <a:pt x="0" y="0"/>
                </a:lnTo>
                <a:close/>
              </a:path>
            </a:pathLst>
          </a:custGeom>
          <a:solidFill>
            <a:srgbClr val="2CB7BD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AA86D6E-3FC0-D640-9531-E9779FBD6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8657654" y="-1840"/>
            <a:ext cx="11606759" cy="10021446"/>
          </a:xfrm>
          <a:prstGeom prst="rect">
            <a:avLst/>
          </a:prstGeom>
        </p:spPr>
      </p:pic>
      <p:pic>
        <p:nvPicPr>
          <p:cNvPr id="41" name="Picture 40" hidden="1">
            <a:extLst>
              <a:ext uri="{FF2B5EF4-FFF2-40B4-BE49-F238E27FC236}">
                <a16:creationId xmlns:a16="http://schemas.microsoft.com/office/drawing/2014/main" id="{00A7F2D6-F49E-E549-A319-A33B6A9F55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637462" y="-70553"/>
            <a:ext cx="12799675" cy="11071254"/>
          </a:xfrm>
          <a:prstGeom prst="rect">
            <a:avLst/>
          </a:prstGeom>
        </p:spPr>
      </p:pic>
      <p:sp>
        <p:nvSpPr>
          <p:cNvPr id="37" name="Title 13">
            <a:extLst>
              <a:ext uri="{FF2B5EF4-FFF2-40B4-BE49-F238E27FC236}">
                <a16:creationId xmlns:a16="http://schemas.microsoft.com/office/drawing/2014/main" id="{839F171E-2F2E-774D-A564-3AF2DDF6D4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4212" y="1157513"/>
            <a:ext cx="4440407" cy="1584503"/>
          </a:xfrm>
        </p:spPr>
        <p:txBody>
          <a:bodyPr anchor="t"/>
          <a:lstStyle>
            <a:lvl1pPr>
              <a:lnSpc>
                <a:spcPts val="12000"/>
              </a:lnSpc>
              <a:defRPr sz="10000">
                <a:solidFill>
                  <a:schemeClr val="tx1"/>
                </a:solidFill>
              </a:defRPr>
            </a:lvl1pPr>
          </a:lstStyle>
          <a:p>
            <a:r>
              <a:rPr lang="en-GB"/>
              <a:t>Agenda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D640DD86-BE4F-B149-8EF1-8D14C985DE4A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37677" y="5462163"/>
            <a:ext cx="4316267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Part One Title</a:t>
            </a:r>
          </a:p>
        </p:txBody>
      </p:sp>
      <p:sp>
        <p:nvSpPr>
          <p:cNvPr id="117" name="Text Placeholder 15">
            <a:extLst>
              <a:ext uri="{FF2B5EF4-FFF2-40B4-BE49-F238E27FC236}">
                <a16:creationId xmlns:a16="http://schemas.microsoft.com/office/drawing/2014/main" id="{5C0997CC-5323-F447-91A0-BBFEF8A9C03A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105564" y="6467279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125" name="Text Placeholder 15">
            <a:extLst>
              <a:ext uri="{FF2B5EF4-FFF2-40B4-BE49-F238E27FC236}">
                <a16:creationId xmlns:a16="http://schemas.microsoft.com/office/drawing/2014/main" id="{438E2F89-4A96-7A49-8AA0-ACA2DFAFA511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7027863" y="6677013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D86096-753D-6E46-88C7-0DE90D2AE30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7953725" y="6540222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2" name="Text Placeholder 17">
            <a:extLst>
              <a:ext uri="{FF2B5EF4-FFF2-40B4-BE49-F238E27FC236}">
                <a16:creationId xmlns:a16="http://schemas.microsoft.com/office/drawing/2014/main" id="{E7D7B4E7-A0A0-5046-BC0D-DE2EF42029D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2345383" y="989057"/>
            <a:ext cx="4316267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Part Two Title</a:t>
            </a:r>
          </a:p>
        </p:txBody>
      </p: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FFC454CA-CB54-374E-B05B-E088A49ABDD8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105564" y="7521483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Agenda item over max 2 lines of text </a:t>
            </a: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EA785A03-D801-404C-8A50-0CC6BBAE63F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7027863" y="7731217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1" name="Picture Placeholder 14">
            <a:extLst>
              <a:ext uri="{FF2B5EF4-FFF2-40B4-BE49-F238E27FC236}">
                <a16:creationId xmlns:a16="http://schemas.microsoft.com/office/drawing/2014/main" id="{E1C43C24-90B8-5C47-994E-B2B786DF0D8B}"/>
              </a:ext>
            </a:extLst>
          </p:cNvPr>
          <p:cNvSpPr>
            <a:spLocks noGrp="1"/>
          </p:cNvSpPr>
          <p:nvPr>
            <p:ph type="pic" sz="quarter" idx="89"/>
          </p:nvPr>
        </p:nvSpPr>
        <p:spPr>
          <a:xfrm>
            <a:off x="7953725" y="7594426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02A141DA-E6CF-AF4F-A368-8C12E4F3DEDA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8105564" y="8575689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63" name="Text Placeholder 15">
            <a:extLst>
              <a:ext uri="{FF2B5EF4-FFF2-40B4-BE49-F238E27FC236}">
                <a16:creationId xmlns:a16="http://schemas.microsoft.com/office/drawing/2014/main" id="{EB994FB5-4709-0147-BE91-590D55AF9638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7027863" y="8785421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4" name="Picture Placeholder 14">
            <a:extLst>
              <a:ext uri="{FF2B5EF4-FFF2-40B4-BE49-F238E27FC236}">
                <a16:creationId xmlns:a16="http://schemas.microsoft.com/office/drawing/2014/main" id="{3DC08899-3FAE-DC45-A772-0B745D129904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7953725" y="8648630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5" name="Text Placeholder 15">
            <a:extLst>
              <a:ext uri="{FF2B5EF4-FFF2-40B4-BE49-F238E27FC236}">
                <a16:creationId xmlns:a16="http://schemas.microsoft.com/office/drawing/2014/main" id="{BB0E29B4-28A7-BB45-8C3D-592CECBD0A2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105564" y="9629893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39EDF7BE-8491-BA44-B70F-9B24A83A9142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027863" y="9839625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7" name="Picture Placeholder 14">
            <a:extLst>
              <a:ext uri="{FF2B5EF4-FFF2-40B4-BE49-F238E27FC236}">
                <a16:creationId xmlns:a16="http://schemas.microsoft.com/office/drawing/2014/main" id="{D93473BF-F5E6-B649-973E-7AEE39C884FC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>
          <a:xfrm>
            <a:off x="7953725" y="9702834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46918880-5662-B344-A16F-7A9EF21EC9A8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3417018" y="2014070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3B492DC2-A549-0046-9E1F-CD1286ACBCD1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2339317" y="2223802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0" name="Picture Placeholder 14">
            <a:extLst>
              <a:ext uri="{FF2B5EF4-FFF2-40B4-BE49-F238E27FC236}">
                <a16:creationId xmlns:a16="http://schemas.microsoft.com/office/drawing/2014/main" id="{4038A62D-B117-BC48-9CD6-5E5514CEC106}"/>
              </a:ext>
            </a:extLst>
          </p:cNvPr>
          <p:cNvSpPr>
            <a:spLocks noGrp="1"/>
          </p:cNvSpPr>
          <p:nvPr>
            <p:ph type="pic" sz="quarter" idx="98"/>
          </p:nvPr>
        </p:nvSpPr>
        <p:spPr>
          <a:xfrm>
            <a:off x="13265179" y="2087011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36766DFF-E0FE-5D4C-B826-0A391504117A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3417018" y="3068274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826F03D4-1EAA-9043-BD91-33187451003D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2339317" y="3278006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E7CE4DB-767E-F94F-9C36-E7A7DA9CD3F9}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13265179" y="3141215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47098D49-9ECD-5F4A-A107-2A6A3FEB1376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13417018" y="4122478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77372AB0-A7E8-0D49-B67A-7BF42113D7BB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12339317" y="4332210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1D3D3CC3-9D66-CF47-8011-91F9976421CC}"/>
              </a:ext>
            </a:extLst>
          </p:cNvPr>
          <p:cNvSpPr>
            <a:spLocks noGrp="1"/>
          </p:cNvSpPr>
          <p:nvPr>
            <p:ph type="pic" sz="quarter" idx="104"/>
          </p:nvPr>
        </p:nvSpPr>
        <p:spPr>
          <a:xfrm>
            <a:off x="13265179" y="4195419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8" name="Text Placeholder 15">
            <a:extLst>
              <a:ext uri="{FF2B5EF4-FFF2-40B4-BE49-F238E27FC236}">
                <a16:creationId xmlns:a16="http://schemas.microsoft.com/office/drawing/2014/main" id="{825629AA-F38B-3D41-B62F-F587DFD605EC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13417018" y="5176682"/>
            <a:ext cx="3645508" cy="756000"/>
          </a:xfrm>
        </p:spPr>
        <p:txBody>
          <a:bodyPr anchor="ctr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chemeClr val="bg1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Agenda item over max 2 lines of text 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884A6B65-9B11-C848-AA8E-32EB282CE9DB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2339317" y="5386414"/>
            <a:ext cx="904590" cy="426444"/>
          </a:xfrm>
        </p:spPr>
        <p:txBody>
          <a:bodyPr/>
          <a:lstStyle>
            <a:lvl1pPr marL="0" indent="0">
              <a:lnSpc>
                <a:spcPts val="3000"/>
              </a:lnSpc>
              <a:spcAft>
                <a:spcPts val="1300"/>
              </a:spcAft>
              <a:buFontTx/>
              <a:buNone/>
              <a:defRPr sz="23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B83CC66B-0FDE-2241-9FAE-E9359A29F24D}"/>
              </a:ext>
            </a:extLst>
          </p:cNvPr>
          <p:cNvSpPr>
            <a:spLocks noGrp="1"/>
          </p:cNvSpPr>
          <p:nvPr>
            <p:ph type="pic" sz="quarter" idx="107"/>
          </p:nvPr>
        </p:nvSpPr>
        <p:spPr>
          <a:xfrm>
            <a:off x="13265179" y="5249623"/>
            <a:ext cx="28800" cy="648000"/>
          </a:xfrm>
          <a:solidFill>
            <a:schemeClr val="bg1"/>
          </a:solid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46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332">
          <p15:clr>
            <a:srgbClr val="FBAE40"/>
          </p15:clr>
        </p15:guide>
        <p15:guide id="3" pos="442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YNAMI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98540BE-F33C-E543-AAF9-96B5E4C810AB}"/>
              </a:ext>
            </a:extLst>
          </p:cNvPr>
          <p:cNvSpPr>
            <a:spLocks noGrp="1" noChangeAspect="1"/>
          </p:cNvSpPr>
          <p:nvPr>
            <p:ph type="pic" sz="quarter" idx="97"/>
          </p:nvPr>
        </p:nvSpPr>
        <p:spPr>
          <a:xfrm>
            <a:off x="7552371" y="2909592"/>
            <a:ext cx="5597305" cy="5666400"/>
          </a:xfrm>
          <a:custGeom>
            <a:avLst/>
            <a:gdLst>
              <a:gd name="connsiteX0" fmla="*/ 1138557 w 2239798"/>
              <a:gd name="connsiteY0" fmla="*/ 150 h 2239944"/>
              <a:gd name="connsiteX1" fmla="*/ 2194283 w 2239798"/>
              <a:gd name="connsiteY1" fmla="*/ 805005 h 2239944"/>
              <a:gd name="connsiteX2" fmla="*/ 1434891 w 2239798"/>
              <a:gd name="connsiteY2" fmla="*/ 2194440 h 2239944"/>
              <a:gd name="connsiteX3" fmla="*/ 45516 w 2239798"/>
              <a:gd name="connsiteY3" fmla="*/ 1434940 h 2239944"/>
              <a:gd name="connsiteX4" fmla="*/ 804907 w 2239798"/>
              <a:gd name="connsiteY4" fmla="*/ 45506 h 2239944"/>
              <a:gd name="connsiteX5" fmla="*/ 1138557 w 2239798"/>
              <a:gd name="connsiteY5" fmla="*/ 150 h 22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798" h="2239944">
                <a:moveTo>
                  <a:pt x="1138557" y="150"/>
                </a:moveTo>
                <a:cubicBezTo>
                  <a:pt x="1615787" y="7977"/>
                  <a:pt x="2052936" y="322859"/>
                  <a:pt x="2194283" y="805005"/>
                </a:cubicBezTo>
                <a:cubicBezTo>
                  <a:pt x="2368248" y="1398417"/>
                  <a:pt x="2028257" y="2020488"/>
                  <a:pt x="1434891" y="2194440"/>
                </a:cubicBezTo>
                <a:cubicBezTo>
                  <a:pt x="841525" y="2368391"/>
                  <a:pt x="219481" y="2028352"/>
                  <a:pt x="45516" y="1434940"/>
                </a:cubicBezTo>
                <a:cubicBezTo>
                  <a:pt x="-128450" y="841529"/>
                  <a:pt x="211542" y="219458"/>
                  <a:pt x="804907" y="45506"/>
                </a:cubicBezTo>
                <a:cubicBezTo>
                  <a:pt x="916163" y="12890"/>
                  <a:pt x="1028428" y="-1656"/>
                  <a:pt x="1138557" y="150"/>
                </a:cubicBezTo>
                <a:close/>
              </a:path>
            </a:pathLst>
          </a:custGeom>
          <a:ln w="3810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4E392F4-70A2-E946-80B1-704BA0DECF94}"/>
              </a:ext>
            </a:extLst>
          </p:cNvPr>
          <p:cNvSpPr>
            <a:spLocks noGrp="1"/>
          </p:cNvSpPr>
          <p:nvPr>
            <p:ph type="pic" sz="quarter" idx="94"/>
          </p:nvPr>
        </p:nvSpPr>
        <p:spPr>
          <a:xfrm>
            <a:off x="7760265" y="8299360"/>
            <a:ext cx="2239798" cy="2239944"/>
          </a:xfrm>
          <a:custGeom>
            <a:avLst/>
            <a:gdLst>
              <a:gd name="connsiteX0" fmla="*/ 1138557 w 2239798"/>
              <a:gd name="connsiteY0" fmla="*/ 150 h 2239944"/>
              <a:gd name="connsiteX1" fmla="*/ 2194283 w 2239798"/>
              <a:gd name="connsiteY1" fmla="*/ 805005 h 2239944"/>
              <a:gd name="connsiteX2" fmla="*/ 1434891 w 2239798"/>
              <a:gd name="connsiteY2" fmla="*/ 2194440 h 2239944"/>
              <a:gd name="connsiteX3" fmla="*/ 45516 w 2239798"/>
              <a:gd name="connsiteY3" fmla="*/ 1434940 h 2239944"/>
              <a:gd name="connsiteX4" fmla="*/ 804907 w 2239798"/>
              <a:gd name="connsiteY4" fmla="*/ 45506 h 2239944"/>
              <a:gd name="connsiteX5" fmla="*/ 1138557 w 2239798"/>
              <a:gd name="connsiteY5" fmla="*/ 150 h 22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798" h="2239944">
                <a:moveTo>
                  <a:pt x="1138557" y="150"/>
                </a:moveTo>
                <a:cubicBezTo>
                  <a:pt x="1615787" y="7977"/>
                  <a:pt x="2052936" y="322859"/>
                  <a:pt x="2194283" y="805005"/>
                </a:cubicBezTo>
                <a:cubicBezTo>
                  <a:pt x="2368248" y="1398417"/>
                  <a:pt x="2028257" y="2020488"/>
                  <a:pt x="1434891" y="2194440"/>
                </a:cubicBezTo>
                <a:cubicBezTo>
                  <a:pt x="841525" y="2368391"/>
                  <a:pt x="219481" y="2028352"/>
                  <a:pt x="45516" y="1434940"/>
                </a:cubicBezTo>
                <a:cubicBezTo>
                  <a:pt x="-128450" y="841529"/>
                  <a:pt x="211542" y="219458"/>
                  <a:pt x="804907" y="45506"/>
                </a:cubicBezTo>
                <a:cubicBezTo>
                  <a:pt x="916163" y="12890"/>
                  <a:pt x="1028428" y="-1656"/>
                  <a:pt x="1138557" y="150"/>
                </a:cubicBezTo>
                <a:close/>
              </a:path>
            </a:pathLst>
          </a:custGeom>
          <a:ln w="3810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116A683-ACBE-6F46-9BB6-E023C4E1BD27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5564893" y="6012466"/>
            <a:ext cx="2239798" cy="2239944"/>
          </a:xfrm>
          <a:custGeom>
            <a:avLst/>
            <a:gdLst>
              <a:gd name="connsiteX0" fmla="*/ 1138557 w 2239798"/>
              <a:gd name="connsiteY0" fmla="*/ 150 h 2239944"/>
              <a:gd name="connsiteX1" fmla="*/ 2194283 w 2239798"/>
              <a:gd name="connsiteY1" fmla="*/ 805005 h 2239944"/>
              <a:gd name="connsiteX2" fmla="*/ 1434891 w 2239798"/>
              <a:gd name="connsiteY2" fmla="*/ 2194440 h 2239944"/>
              <a:gd name="connsiteX3" fmla="*/ 45516 w 2239798"/>
              <a:gd name="connsiteY3" fmla="*/ 1434940 h 2239944"/>
              <a:gd name="connsiteX4" fmla="*/ 804907 w 2239798"/>
              <a:gd name="connsiteY4" fmla="*/ 45506 h 2239944"/>
              <a:gd name="connsiteX5" fmla="*/ 1138557 w 2239798"/>
              <a:gd name="connsiteY5" fmla="*/ 150 h 22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798" h="2239944">
                <a:moveTo>
                  <a:pt x="1138557" y="150"/>
                </a:moveTo>
                <a:cubicBezTo>
                  <a:pt x="1615787" y="7977"/>
                  <a:pt x="2052936" y="322859"/>
                  <a:pt x="2194283" y="805005"/>
                </a:cubicBezTo>
                <a:cubicBezTo>
                  <a:pt x="2368248" y="1398417"/>
                  <a:pt x="2028257" y="2020488"/>
                  <a:pt x="1434891" y="2194440"/>
                </a:cubicBezTo>
                <a:cubicBezTo>
                  <a:pt x="841525" y="2368391"/>
                  <a:pt x="219481" y="2028352"/>
                  <a:pt x="45516" y="1434940"/>
                </a:cubicBezTo>
                <a:cubicBezTo>
                  <a:pt x="-128450" y="841529"/>
                  <a:pt x="211542" y="219458"/>
                  <a:pt x="804907" y="45506"/>
                </a:cubicBezTo>
                <a:cubicBezTo>
                  <a:pt x="916163" y="12890"/>
                  <a:pt x="1028428" y="-1656"/>
                  <a:pt x="1138557" y="150"/>
                </a:cubicBezTo>
                <a:close/>
              </a:path>
            </a:pathLst>
          </a:custGeom>
          <a:ln w="3810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F16893E8-AD42-ED43-A889-8D2129DE224A}"/>
              </a:ext>
            </a:extLst>
          </p:cNvPr>
          <p:cNvSpPr>
            <a:spLocks noGrp="1"/>
          </p:cNvSpPr>
          <p:nvPr>
            <p:ph type="pic" sz="quarter" idx="95"/>
          </p:nvPr>
        </p:nvSpPr>
        <p:spPr>
          <a:xfrm>
            <a:off x="13114042" y="4523148"/>
            <a:ext cx="2239798" cy="2239944"/>
          </a:xfrm>
          <a:custGeom>
            <a:avLst/>
            <a:gdLst>
              <a:gd name="connsiteX0" fmla="*/ 1138557 w 2239798"/>
              <a:gd name="connsiteY0" fmla="*/ 150 h 2239944"/>
              <a:gd name="connsiteX1" fmla="*/ 2194283 w 2239798"/>
              <a:gd name="connsiteY1" fmla="*/ 805005 h 2239944"/>
              <a:gd name="connsiteX2" fmla="*/ 1434891 w 2239798"/>
              <a:gd name="connsiteY2" fmla="*/ 2194440 h 2239944"/>
              <a:gd name="connsiteX3" fmla="*/ 45516 w 2239798"/>
              <a:gd name="connsiteY3" fmla="*/ 1434940 h 2239944"/>
              <a:gd name="connsiteX4" fmla="*/ 804907 w 2239798"/>
              <a:gd name="connsiteY4" fmla="*/ 45506 h 2239944"/>
              <a:gd name="connsiteX5" fmla="*/ 1138557 w 2239798"/>
              <a:gd name="connsiteY5" fmla="*/ 150 h 22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798" h="2239944">
                <a:moveTo>
                  <a:pt x="1138557" y="150"/>
                </a:moveTo>
                <a:cubicBezTo>
                  <a:pt x="1615787" y="7977"/>
                  <a:pt x="2052936" y="322859"/>
                  <a:pt x="2194283" y="805005"/>
                </a:cubicBezTo>
                <a:cubicBezTo>
                  <a:pt x="2368248" y="1398417"/>
                  <a:pt x="2028257" y="2020488"/>
                  <a:pt x="1434891" y="2194440"/>
                </a:cubicBezTo>
                <a:cubicBezTo>
                  <a:pt x="841525" y="2368391"/>
                  <a:pt x="219481" y="2028352"/>
                  <a:pt x="45516" y="1434940"/>
                </a:cubicBezTo>
                <a:cubicBezTo>
                  <a:pt x="-128450" y="841529"/>
                  <a:pt x="211542" y="219458"/>
                  <a:pt x="804907" y="45506"/>
                </a:cubicBezTo>
                <a:cubicBezTo>
                  <a:pt x="916163" y="12890"/>
                  <a:pt x="1028428" y="-1656"/>
                  <a:pt x="1138557" y="150"/>
                </a:cubicBezTo>
                <a:close/>
              </a:path>
            </a:pathLst>
          </a:custGeom>
          <a:ln w="3810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1D1ED8FF-AFF1-1C40-8E79-29BCB1D1570C}"/>
              </a:ext>
            </a:extLst>
          </p:cNvPr>
          <p:cNvSpPr>
            <a:spLocks noGrp="1"/>
          </p:cNvSpPr>
          <p:nvPr>
            <p:ph type="pic" sz="quarter" idx="96"/>
          </p:nvPr>
        </p:nvSpPr>
        <p:spPr>
          <a:xfrm>
            <a:off x="11404117" y="1350962"/>
            <a:ext cx="2239798" cy="2239944"/>
          </a:xfrm>
          <a:custGeom>
            <a:avLst/>
            <a:gdLst>
              <a:gd name="connsiteX0" fmla="*/ 1138557 w 2239798"/>
              <a:gd name="connsiteY0" fmla="*/ 150 h 2239944"/>
              <a:gd name="connsiteX1" fmla="*/ 2194283 w 2239798"/>
              <a:gd name="connsiteY1" fmla="*/ 805005 h 2239944"/>
              <a:gd name="connsiteX2" fmla="*/ 1434891 w 2239798"/>
              <a:gd name="connsiteY2" fmla="*/ 2194440 h 2239944"/>
              <a:gd name="connsiteX3" fmla="*/ 45516 w 2239798"/>
              <a:gd name="connsiteY3" fmla="*/ 1434940 h 2239944"/>
              <a:gd name="connsiteX4" fmla="*/ 804907 w 2239798"/>
              <a:gd name="connsiteY4" fmla="*/ 45506 h 2239944"/>
              <a:gd name="connsiteX5" fmla="*/ 1138557 w 2239798"/>
              <a:gd name="connsiteY5" fmla="*/ 150 h 223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798" h="2239944">
                <a:moveTo>
                  <a:pt x="1138557" y="150"/>
                </a:moveTo>
                <a:cubicBezTo>
                  <a:pt x="1615787" y="7977"/>
                  <a:pt x="2052936" y="322859"/>
                  <a:pt x="2194283" y="805005"/>
                </a:cubicBezTo>
                <a:cubicBezTo>
                  <a:pt x="2368248" y="1398417"/>
                  <a:pt x="2028257" y="2020488"/>
                  <a:pt x="1434891" y="2194440"/>
                </a:cubicBezTo>
                <a:cubicBezTo>
                  <a:pt x="841525" y="2368391"/>
                  <a:pt x="219481" y="2028352"/>
                  <a:pt x="45516" y="1434940"/>
                </a:cubicBezTo>
                <a:cubicBezTo>
                  <a:pt x="-128450" y="841529"/>
                  <a:pt x="211542" y="219458"/>
                  <a:pt x="804907" y="45506"/>
                </a:cubicBezTo>
                <a:cubicBezTo>
                  <a:pt x="916163" y="12890"/>
                  <a:pt x="1028428" y="-1656"/>
                  <a:pt x="1138557" y="150"/>
                </a:cubicBezTo>
                <a:close/>
              </a:path>
            </a:pathLst>
          </a:custGeom>
          <a:ln w="38100">
            <a:solidFill>
              <a:srgbClr val="E7E8E8"/>
            </a:solidFill>
          </a:ln>
        </p:spPr>
        <p:txBody>
          <a:bodyPr wrap="square">
            <a:noAutofit/>
          </a:bodyPr>
          <a:lstStyle>
            <a:lvl1pPr algn="ctr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Arc 107">
            <a:extLst>
              <a:ext uri="{FF2B5EF4-FFF2-40B4-BE49-F238E27FC236}">
                <a16:creationId xmlns:a16="http://schemas.microsoft.com/office/drawing/2014/main" id="{951E4E59-DF24-4243-9E96-075A3F13F0CF}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 rot="7200000">
            <a:off x="8228671" y="9140601"/>
            <a:ext cx="2359077" cy="1151308"/>
          </a:xfrm>
          <a:custGeom>
            <a:avLst/>
            <a:gdLst>
              <a:gd name="connsiteX0" fmla="*/ 1118177 w 2236354"/>
              <a:gd name="connsiteY0" fmla="*/ 0 h 1091415"/>
              <a:gd name="connsiteX1" fmla="*/ 2231997 w 2236354"/>
              <a:gd name="connsiteY1" fmla="*/ 1005127 h 1091415"/>
              <a:gd name="connsiteX2" fmla="*/ 2236354 w 2236354"/>
              <a:gd name="connsiteY2" fmla="*/ 1091415 h 1091415"/>
              <a:gd name="connsiteX3" fmla="*/ 2164271 w 2236354"/>
              <a:gd name="connsiteY3" fmla="*/ 1091415 h 1091415"/>
              <a:gd name="connsiteX4" fmla="*/ 2160286 w 2236354"/>
              <a:gd name="connsiteY4" fmla="*/ 1012497 h 1091415"/>
              <a:gd name="connsiteX5" fmla="*/ 1118177 w 2236354"/>
              <a:gd name="connsiteY5" fmla="*/ 72083 h 1091415"/>
              <a:gd name="connsiteX6" fmla="*/ 76068 w 2236354"/>
              <a:gd name="connsiteY6" fmla="*/ 1012497 h 1091415"/>
              <a:gd name="connsiteX7" fmla="*/ 72083 w 2236354"/>
              <a:gd name="connsiteY7" fmla="*/ 1091415 h 1091415"/>
              <a:gd name="connsiteX8" fmla="*/ 0 w 2236354"/>
              <a:gd name="connsiteY8" fmla="*/ 1091415 h 1091415"/>
              <a:gd name="connsiteX9" fmla="*/ 4357 w 2236354"/>
              <a:gd name="connsiteY9" fmla="*/ 1005127 h 1091415"/>
              <a:gd name="connsiteX10" fmla="*/ 1118177 w 2236354"/>
              <a:gd name="connsiteY10" fmla="*/ 0 h 109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6354" h="1091415">
                <a:moveTo>
                  <a:pt x="1118177" y="0"/>
                </a:moveTo>
                <a:cubicBezTo>
                  <a:pt x="1697869" y="0"/>
                  <a:pt x="2174662" y="440562"/>
                  <a:pt x="2231997" y="1005127"/>
                </a:cubicBezTo>
                <a:lnTo>
                  <a:pt x="2236354" y="1091415"/>
                </a:lnTo>
                <a:lnTo>
                  <a:pt x="2164271" y="1091415"/>
                </a:lnTo>
                <a:lnTo>
                  <a:pt x="2160286" y="1012497"/>
                </a:lnTo>
                <a:cubicBezTo>
                  <a:pt x="2106643" y="484280"/>
                  <a:pt x="1660547" y="72083"/>
                  <a:pt x="1118177" y="72083"/>
                </a:cubicBezTo>
                <a:cubicBezTo>
                  <a:pt x="575807" y="72083"/>
                  <a:pt x="129712" y="484280"/>
                  <a:pt x="76068" y="1012497"/>
                </a:cubicBezTo>
                <a:lnTo>
                  <a:pt x="72083" y="1091415"/>
                </a:lnTo>
                <a:lnTo>
                  <a:pt x="0" y="1091415"/>
                </a:lnTo>
                <a:lnTo>
                  <a:pt x="4357" y="1005127"/>
                </a:lnTo>
                <a:cubicBezTo>
                  <a:pt x="61692" y="440562"/>
                  <a:pt x="538485" y="0"/>
                  <a:pt x="1118177" y="0"/>
                </a:cubicBezTo>
                <a:close/>
              </a:path>
            </a:pathLst>
          </a:custGeom>
          <a:solidFill>
            <a:srgbClr val="E5077D"/>
          </a:solidFill>
        </p:spPr>
        <p:txBody>
          <a:bodyPr wrap="square">
            <a:noAutofit/>
          </a:bodyPr>
          <a:lstStyle>
            <a:lvl1pPr algn="ctr">
              <a:defRPr sz="100"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Arc 102">
            <a:extLst>
              <a:ext uri="{FF2B5EF4-FFF2-40B4-BE49-F238E27FC236}">
                <a16:creationId xmlns:a16="http://schemas.microsoft.com/office/drawing/2014/main" id="{6367EFB0-AC42-8840-A818-BAE52A8EF64C}"/>
              </a:ext>
            </a:extLst>
          </p:cNvPr>
          <p:cNvSpPr>
            <a:spLocks noGrp="1"/>
          </p:cNvSpPr>
          <p:nvPr>
            <p:ph type="pic" sz="quarter" idx="98"/>
          </p:nvPr>
        </p:nvSpPr>
        <p:spPr>
          <a:xfrm rot="9900000">
            <a:off x="5648254" y="7122589"/>
            <a:ext cx="2359077" cy="1151308"/>
          </a:xfrm>
          <a:custGeom>
            <a:avLst/>
            <a:gdLst>
              <a:gd name="connsiteX0" fmla="*/ 1118177 w 2236354"/>
              <a:gd name="connsiteY0" fmla="*/ 0 h 1091415"/>
              <a:gd name="connsiteX1" fmla="*/ 2231997 w 2236354"/>
              <a:gd name="connsiteY1" fmla="*/ 1005127 h 1091415"/>
              <a:gd name="connsiteX2" fmla="*/ 2236354 w 2236354"/>
              <a:gd name="connsiteY2" fmla="*/ 1091415 h 1091415"/>
              <a:gd name="connsiteX3" fmla="*/ 2164271 w 2236354"/>
              <a:gd name="connsiteY3" fmla="*/ 1091415 h 1091415"/>
              <a:gd name="connsiteX4" fmla="*/ 2160286 w 2236354"/>
              <a:gd name="connsiteY4" fmla="*/ 1012497 h 1091415"/>
              <a:gd name="connsiteX5" fmla="*/ 1118177 w 2236354"/>
              <a:gd name="connsiteY5" fmla="*/ 72083 h 1091415"/>
              <a:gd name="connsiteX6" fmla="*/ 76068 w 2236354"/>
              <a:gd name="connsiteY6" fmla="*/ 1012497 h 1091415"/>
              <a:gd name="connsiteX7" fmla="*/ 72083 w 2236354"/>
              <a:gd name="connsiteY7" fmla="*/ 1091415 h 1091415"/>
              <a:gd name="connsiteX8" fmla="*/ 0 w 2236354"/>
              <a:gd name="connsiteY8" fmla="*/ 1091415 h 1091415"/>
              <a:gd name="connsiteX9" fmla="*/ 4357 w 2236354"/>
              <a:gd name="connsiteY9" fmla="*/ 1005127 h 1091415"/>
              <a:gd name="connsiteX10" fmla="*/ 1118177 w 2236354"/>
              <a:gd name="connsiteY10" fmla="*/ 0 h 109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6354" h="1091415">
                <a:moveTo>
                  <a:pt x="1118177" y="0"/>
                </a:moveTo>
                <a:cubicBezTo>
                  <a:pt x="1697869" y="0"/>
                  <a:pt x="2174662" y="440562"/>
                  <a:pt x="2231997" y="1005127"/>
                </a:cubicBezTo>
                <a:lnTo>
                  <a:pt x="2236354" y="1091415"/>
                </a:lnTo>
                <a:lnTo>
                  <a:pt x="2164271" y="1091415"/>
                </a:lnTo>
                <a:lnTo>
                  <a:pt x="2160286" y="1012497"/>
                </a:lnTo>
                <a:cubicBezTo>
                  <a:pt x="2106643" y="484280"/>
                  <a:pt x="1660547" y="72083"/>
                  <a:pt x="1118177" y="72083"/>
                </a:cubicBezTo>
                <a:cubicBezTo>
                  <a:pt x="575807" y="72083"/>
                  <a:pt x="129712" y="484280"/>
                  <a:pt x="76068" y="1012497"/>
                </a:cubicBezTo>
                <a:lnTo>
                  <a:pt x="72083" y="1091415"/>
                </a:lnTo>
                <a:lnTo>
                  <a:pt x="0" y="1091415"/>
                </a:lnTo>
                <a:lnTo>
                  <a:pt x="4357" y="1005127"/>
                </a:lnTo>
                <a:cubicBezTo>
                  <a:pt x="61692" y="440562"/>
                  <a:pt x="538485" y="0"/>
                  <a:pt x="111817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algn="ctr">
              <a:defRPr sz="100"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Arc 86">
            <a:extLst>
              <a:ext uri="{FF2B5EF4-FFF2-40B4-BE49-F238E27FC236}">
                <a16:creationId xmlns:a16="http://schemas.microsoft.com/office/drawing/2014/main" id="{99DB1037-824F-6546-BAE2-19A9F51191C3}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7533460" y="2886670"/>
            <a:ext cx="5635126" cy="2819573"/>
          </a:xfrm>
          <a:custGeom>
            <a:avLst/>
            <a:gdLst>
              <a:gd name="connsiteX0" fmla="*/ 2817563 w 5635126"/>
              <a:gd name="connsiteY0" fmla="*/ 0 h 2819573"/>
              <a:gd name="connsiteX1" fmla="*/ 5622114 w 5635126"/>
              <a:gd name="connsiteY1" fmla="*/ 2559024 h 2819573"/>
              <a:gd name="connsiteX2" fmla="*/ 5635126 w 5635126"/>
              <a:gd name="connsiteY2" fmla="*/ 2819573 h 2819573"/>
              <a:gd name="connsiteX3" fmla="*/ 5568953 w 5635126"/>
              <a:gd name="connsiteY3" fmla="*/ 2819573 h 2819573"/>
              <a:gd name="connsiteX4" fmla="*/ 5556283 w 5635126"/>
              <a:gd name="connsiteY4" fmla="*/ 2565864 h 2819573"/>
              <a:gd name="connsiteX5" fmla="*/ 2817563 w 5635126"/>
              <a:gd name="connsiteY5" fmla="*/ 66908 h 2819573"/>
              <a:gd name="connsiteX6" fmla="*/ 78843 w 5635126"/>
              <a:gd name="connsiteY6" fmla="*/ 2565864 h 2819573"/>
              <a:gd name="connsiteX7" fmla="*/ 66173 w 5635126"/>
              <a:gd name="connsiteY7" fmla="*/ 2819573 h 2819573"/>
              <a:gd name="connsiteX8" fmla="*/ 0 w 5635126"/>
              <a:gd name="connsiteY8" fmla="*/ 2819573 h 2819573"/>
              <a:gd name="connsiteX9" fmla="*/ 13012 w 5635126"/>
              <a:gd name="connsiteY9" fmla="*/ 2559024 h 2819573"/>
              <a:gd name="connsiteX10" fmla="*/ 2817563 w 5635126"/>
              <a:gd name="connsiteY10" fmla="*/ 0 h 281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35126" h="2819573">
                <a:moveTo>
                  <a:pt x="2817563" y="0"/>
                </a:moveTo>
                <a:cubicBezTo>
                  <a:pt x="4277203" y="0"/>
                  <a:pt x="5477748" y="1121659"/>
                  <a:pt x="5622114" y="2559024"/>
                </a:cubicBezTo>
                <a:lnTo>
                  <a:pt x="5635126" y="2819573"/>
                </a:lnTo>
                <a:lnTo>
                  <a:pt x="5568953" y="2819573"/>
                </a:lnTo>
                <a:lnTo>
                  <a:pt x="5556283" y="2565864"/>
                </a:lnTo>
                <a:cubicBezTo>
                  <a:pt x="5415305" y="1162238"/>
                  <a:pt x="4242941" y="66908"/>
                  <a:pt x="2817563" y="66908"/>
                </a:cubicBezTo>
                <a:cubicBezTo>
                  <a:pt x="1392185" y="66908"/>
                  <a:pt x="219821" y="1162238"/>
                  <a:pt x="78843" y="2565864"/>
                </a:cubicBezTo>
                <a:lnTo>
                  <a:pt x="66173" y="2819573"/>
                </a:lnTo>
                <a:lnTo>
                  <a:pt x="0" y="2819573"/>
                </a:lnTo>
                <a:lnTo>
                  <a:pt x="13012" y="2559024"/>
                </a:lnTo>
                <a:cubicBezTo>
                  <a:pt x="157378" y="1121659"/>
                  <a:pt x="1357923" y="0"/>
                  <a:pt x="2817563" y="0"/>
                </a:cubicBezTo>
                <a:close/>
              </a:path>
            </a:pathLst>
          </a:custGeom>
          <a:solidFill>
            <a:srgbClr val="302F80"/>
          </a:solidFill>
        </p:spPr>
        <p:txBody>
          <a:bodyPr wrap="square">
            <a:noAutofit/>
          </a:bodyPr>
          <a:lstStyle>
            <a:lvl1pPr algn="ctr">
              <a:defRPr sz="100"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Arc 97">
            <a:extLst>
              <a:ext uri="{FF2B5EF4-FFF2-40B4-BE49-F238E27FC236}">
                <a16:creationId xmlns:a16="http://schemas.microsoft.com/office/drawing/2014/main" id="{F5BE649D-9169-444C-B216-D20E8102E359}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 rot="18000000">
            <a:off x="10864519" y="1606972"/>
            <a:ext cx="2318794" cy="1131176"/>
          </a:xfrm>
          <a:custGeom>
            <a:avLst/>
            <a:gdLst>
              <a:gd name="connsiteX0" fmla="*/ 1118177 w 2236354"/>
              <a:gd name="connsiteY0" fmla="*/ 0 h 1091415"/>
              <a:gd name="connsiteX1" fmla="*/ 2231997 w 2236354"/>
              <a:gd name="connsiteY1" fmla="*/ 1005127 h 1091415"/>
              <a:gd name="connsiteX2" fmla="*/ 2236354 w 2236354"/>
              <a:gd name="connsiteY2" fmla="*/ 1091415 h 1091415"/>
              <a:gd name="connsiteX3" fmla="*/ 2164271 w 2236354"/>
              <a:gd name="connsiteY3" fmla="*/ 1091415 h 1091415"/>
              <a:gd name="connsiteX4" fmla="*/ 2160286 w 2236354"/>
              <a:gd name="connsiteY4" fmla="*/ 1012497 h 1091415"/>
              <a:gd name="connsiteX5" fmla="*/ 1118177 w 2236354"/>
              <a:gd name="connsiteY5" fmla="*/ 72083 h 1091415"/>
              <a:gd name="connsiteX6" fmla="*/ 76068 w 2236354"/>
              <a:gd name="connsiteY6" fmla="*/ 1012497 h 1091415"/>
              <a:gd name="connsiteX7" fmla="*/ 72083 w 2236354"/>
              <a:gd name="connsiteY7" fmla="*/ 1091415 h 1091415"/>
              <a:gd name="connsiteX8" fmla="*/ 0 w 2236354"/>
              <a:gd name="connsiteY8" fmla="*/ 1091415 h 1091415"/>
              <a:gd name="connsiteX9" fmla="*/ 4357 w 2236354"/>
              <a:gd name="connsiteY9" fmla="*/ 1005127 h 1091415"/>
              <a:gd name="connsiteX10" fmla="*/ 1118177 w 2236354"/>
              <a:gd name="connsiteY10" fmla="*/ 0 h 109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6354" h="1091415">
                <a:moveTo>
                  <a:pt x="1118177" y="0"/>
                </a:moveTo>
                <a:cubicBezTo>
                  <a:pt x="1697869" y="0"/>
                  <a:pt x="2174662" y="440562"/>
                  <a:pt x="2231997" y="1005127"/>
                </a:cubicBezTo>
                <a:lnTo>
                  <a:pt x="2236354" y="1091415"/>
                </a:lnTo>
                <a:lnTo>
                  <a:pt x="2164271" y="1091415"/>
                </a:lnTo>
                <a:lnTo>
                  <a:pt x="2160286" y="1012497"/>
                </a:lnTo>
                <a:cubicBezTo>
                  <a:pt x="2106643" y="484280"/>
                  <a:pt x="1660547" y="72083"/>
                  <a:pt x="1118177" y="72083"/>
                </a:cubicBezTo>
                <a:cubicBezTo>
                  <a:pt x="575807" y="72083"/>
                  <a:pt x="129712" y="484280"/>
                  <a:pt x="76068" y="1012497"/>
                </a:cubicBezTo>
                <a:lnTo>
                  <a:pt x="72083" y="1091415"/>
                </a:lnTo>
                <a:lnTo>
                  <a:pt x="0" y="1091415"/>
                </a:lnTo>
                <a:lnTo>
                  <a:pt x="4357" y="1005127"/>
                </a:lnTo>
                <a:cubicBezTo>
                  <a:pt x="61692" y="440562"/>
                  <a:pt x="538485" y="0"/>
                  <a:pt x="111817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00"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Arc 83">
            <a:extLst>
              <a:ext uri="{FF2B5EF4-FFF2-40B4-BE49-F238E27FC236}">
                <a16:creationId xmlns:a16="http://schemas.microsoft.com/office/drawing/2014/main" id="{382D65A2-8E9B-8040-B181-1182EFD27D08}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 rot="10800000">
            <a:off x="13092775" y="5672073"/>
            <a:ext cx="2318794" cy="1131176"/>
          </a:xfrm>
          <a:custGeom>
            <a:avLst/>
            <a:gdLst>
              <a:gd name="connsiteX0" fmla="*/ 1118177 w 2236354"/>
              <a:gd name="connsiteY0" fmla="*/ 0 h 1091415"/>
              <a:gd name="connsiteX1" fmla="*/ 2231997 w 2236354"/>
              <a:gd name="connsiteY1" fmla="*/ 1005127 h 1091415"/>
              <a:gd name="connsiteX2" fmla="*/ 2236354 w 2236354"/>
              <a:gd name="connsiteY2" fmla="*/ 1091415 h 1091415"/>
              <a:gd name="connsiteX3" fmla="*/ 2164271 w 2236354"/>
              <a:gd name="connsiteY3" fmla="*/ 1091415 h 1091415"/>
              <a:gd name="connsiteX4" fmla="*/ 2160286 w 2236354"/>
              <a:gd name="connsiteY4" fmla="*/ 1012497 h 1091415"/>
              <a:gd name="connsiteX5" fmla="*/ 1118177 w 2236354"/>
              <a:gd name="connsiteY5" fmla="*/ 72083 h 1091415"/>
              <a:gd name="connsiteX6" fmla="*/ 76068 w 2236354"/>
              <a:gd name="connsiteY6" fmla="*/ 1012497 h 1091415"/>
              <a:gd name="connsiteX7" fmla="*/ 72083 w 2236354"/>
              <a:gd name="connsiteY7" fmla="*/ 1091415 h 1091415"/>
              <a:gd name="connsiteX8" fmla="*/ 0 w 2236354"/>
              <a:gd name="connsiteY8" fmla="*/ 1091415 h 1091415"/>
              <a:gd name="connsiteX9" fmla="*/ 4357 w 2236354"/>
              <a:gd name="connsiteY9" fmla="*/ 1005127 h 1091415"/>
              <a:gd name="connsiteX10" fmla="*/ 1118177 w 2236354"/>
              <a:gd name="connsiteY10" fmla="*/ 0 h 109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6354" h="1091415">
                <a:moveTo>
                  <a:pt x="1118177" y="0"/>
                </a:moveTo>
                <a:cubicBezTo>
                  <a:pt x="1697869" y="0"/>
                  <a:pt x="2174662" y="440562"/>
                  <a:pt x="2231997" y="1005127"/>
                </a:cubicBezTo>
                <a:lnTo>
                  <a:pt x="2236354" y="1091415"/>
                </a:lnTo>
                <a:lnTo>
                  <a:pt x="2164271" y="1091415"/>
                </a:lnTo>
                <a:lnTo>
                  <a:pt x="2160286" y="1012497"/>
                </a:lnTo>
                <a:cubicBezTo>
                  <a:pt x="2106643" y="484280"/>
                  <a:pt x="1660547" y="72083"/>
                  <a:pt x="1118177" y="72083"/>
                </a:cubicBezTo>
                <a:cubicBezTo>
                  <a:pt x="575807" y="72083"/>
                  <a:pt x="129712" y="484280"/>
                  <a:pt x="76068" y="1012497"/>
                </a:cubicBezTo>
                <a:lnTo>
                  <a:pt x="72083" y="1091415"/>
                </a:lnTo>
                <a:lnTo>
                  <a:pt x="0" y="1091415"/>
                </a:lnTo>
                <a:lnTo>
                  <a:pt x="4357" y="1005127"/>
                </a:lnTo>
                <a:cubicBezTo>
                  <a:pt x="61692" y="440562"/>
                  <a:pt x="538485" y="0"/>
                  <a:pt x="1118177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ctr">
              <a:defRPr sz="100">
                <a:ln>
                  <a:noFill/>
                </a:ln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552C0C0-E86B-8248-84C5-3DECE1BC439E}"/>
              </a:ext>
            </a:extLst>
          </p:cNvPr>
          <p:cNvSpPr>
            <a:spLocks noGrp="1" noChangeAspect="1"/>
          </p:cNvSpPr>
          <p:nvPr>
            <p:ph type="body" sz="quarter" idx="91"/>
          </p:nvPr>
        </p:nvSpPr>
        <p:spPr>
          <a:xfrm>
            <a:off x="8270246" y="8777529"/>
            <a:ext cx="1228590" cy="1228590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271D507C-6DCB-7C4F-81D9-596318501893}"/>
              </a:ext>
            </a:extLst>
          </p:cNvPr>
          <p:cNvSpPr>
            <a:spLocks noGrp="1" noChangeAspect="1"/>
          </p:cNvSpPr>
          <p:nvPr>
            <p:ph type="body" sz="quarter" idx="88"/>
          </p:nvPr>
        </p:nvSpPr>
        <p:spPr>
          <a:xfrm>
            <a:off x="6094546" y="6523058"/>
            <a:ext cx="1228590" cy="1228590"/>
          </a:xfrm>
          <a:prstGeom prst="ellipse">
            <a:avLst/>
          </a:prstGeom>
          <a:solidFill>
            <a:srgbClr val="2CB7BD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1A15022-FFA3-074A-B99A-796BF69A93C4}"/>
              </a:ext>
            </a:extLst>
          </p:cNvPr>
          <p:cNvSpPr>
            <a:spLocks noGrp="1" noChangeAspect="1"/>
          </p:cNvSpPr>
          <p:nvPr>
            <p:ph type="body" sz="quarter" idx="86"/>
          </p:nvPr>
        </p:nvSpPr>
        <p:spPr>
          <a:xfrm>
            <a:off x="5353140" y="5104525"/>
            <a:ext cx="1228590" cy="1228590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21B7E8C9-76CF-8F44-9324-8A8ED98A1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5" y="1822200"/>
            <a:ext cx="7071716" cy="19350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E32916-3B8E-B24F-8C1C-0E1DC0519BC2}"/>
              </a:ext>
            </a:extLst>
          </p:cNvPr>
          <p:cNvSpPr>
            <a:spLocks noGrp="1" noChangeAspect="1"/>
          </p:cNvSpPr>
          <p:nvPr>
            <p:ph type="body" sz="quarter" idx="89"/>
          </p:nvPr>
        </p:nvSpPr>
        <p:spPr>
          <a:xfrm>
            <a:off x="13620277" y="5030240"/>
            <a:ext cx="1228590" cy="1233263"/>
          </a:xfrm>
          <a:prstGeom prst="ellipse">
            <a:avLst/>
          </a:prstGeom>
          <a:solidFill>
            <a:schemeClr val="tx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2EBB4283-4D53-E04E-9D89-7FE4A676E776}"/>
              </a:ext>
            </a:extLst>
          </p:cNvPr>
          <p:cNvSpPr>
            <a:spLocks noGrp="1" noChangeAspect="1"/>
          </p:cNvSpPr>
          <p:nvPr>
            <p:ph type="pic" sz="quarter" idx="68" hasCustomPrompt="1"/>
          </p:nvPr>
        </p:nvSpPr>
        <p:spPr>
          <a:xfrm>
            <a:off x="13808175" y="521549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BCA09553-4504-9545-8ECA-D63DCF1676A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25646" y="9013126"/>
            <a:ext cx="3070800" cy="129746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59" name="Text Placeholder 16">
            <a:extLst>
              <a:ext uri="{FF2B5EF4-FFF2-40B4-BE49-F238E27FC236}">
                <a16:creationId xmlns:a16="http://schemas.microsoft.com/office/drawing/2014/main" id="{551C12E0-6931-144A-8CB0-E567D46FC83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423561" y="6869522"/>
            <a:ext cx="3070800" cy="1297468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6AB45B56-6C62-7342-B9EB-9711E697EA3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3878783" y="1804296"/>
            <a:ext cx="3070800" cy="1297468"/>
          </a:xfrm>
        </p:spPr>
        <p:txBody>
          <a:bodyPr/>
          <a:lstStyle/>
          <a:p>
            <a:pPr lvl="3"/>
            <a:r>
              <a:rPr lang="en-GB" dirty="0"/>
              <a:t>Body text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4D72187E-202E-B74A-9053-CFAE58DF13EA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5672764" y="4969302"/>
            <a:ext cx="3070800" cy="1297468"/>
          </a:xfrm>
        </p:spPr>
        <p:txBody>
          <a:bodyPr/>
          <a:lstStyle/>
          <a:p>
            <a:pPr lvl="3"/>
            <a:r>
              <a:rPr lang="en-GB" dirty="0"/>
              <a:t>Body text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513103CF-2975-BE4B-8177-91AB396F5E5C}"/>
              </a:ext>
            </a:extLst>
          </p:cNvPr>
          <p:cNvSpPr>
            <a:spLocks noGrp="1" noChangeAspect="1"/>
          </p:cNvSpPr>
          <p:nvPr>
            <p:ph type="body" sz="quarter" idx="90"/>
          </p:nvPr>
        </p:nvSpPr>
        <p:spPr>
          <a:xfrm>
            <a:off x="9165878" y="3708448"/>
            <a:ext cx="2222433" cy="2222433"/>
          </a:xfrm>
          <a:prstGeom prst="ellipse">
            <a:avLst/>
          </a:prstGeom>
          <a:solidFill>
            <a:srgbClr val="322F8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US"/>
              <a:t>Click to edit Master text styles</a:t>
            </a:r>
          </a:p>
        </p:txBody>
      </p:sp>
      <p:sp>
        <p:nvSpPr>
          <p:cNvPr id="64" name="Picture Placeholder 5">
            <a:extLst>
              <a:ext uri="{FF2B5EF4-FFF2-40B4-BE49-F238E27FC236}">
                <a16:creationId xmlns:a16="http://schemas.microsoft.com/office/drawing/2014/main" id="{034C8D61-8520-114C-AFBC-9F27A38D4E5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530964" y="4071077"/>
            <a:ext cx="1512000" cy="1512000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7FBC5D00-AC47-D948-88B3-EDC76FDABA8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168305" y="6102879"/>
            <a:ext cx="3070800" cy="1558570"/>
          </a:xfrm>
        </p:spPr>
        <p:txBody>
          <a:bodyPr/>
          <a:lstStyle/>
          <a:p>
            <a:pPr lvl="3"/>
            <a:r>
              <a:rPr lang="en-GB"/>
              <a:t>Body text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C5EDF9A-6DAB-C343-927A-A6D4AE94D76E}"/>
              </a:ext>
            </a:extLst>
          </p:cNvPr>
          <p:cNvSpPr>
            <a:spLocks noGrp="1" noChangeAspect="1"/>
          </p:cNvSpPr>
          <p:nvPr>
            <p:ph type="body" sz="quarter" idx="87" hasCustomPrompt="1"/>
          </p:nvPr>
        </p:nvSpPr>
        <p:spPr>
          <a:xfrm>
            <a:off x="11917337" y="1867275"/>
            <a:ext cx="1228590" cy="1228590"/>
          </a:xfrm>
          <a:prstGeom prst="ellipse">
            <a:avLst/>
          </a:prstGeom>
          <a:solidFill>
            <a:schemeClr val="accent3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150781" tIns="75390" rIns="150781" bIns="75390" numCol="1" anchor="t" anchorCtr="0" compatLnSpc="1">
            <a:prstTxWarp prst="textNoShape">
              <a:avLst/>
            </a:prstTxWarp>
          </a:bodyPr>
          <a:lstStyle>
            <a:lvl1pPr algn="ctr">
              <a:defRPr lang="en-GB" sz="100" dirty="0">
                <a:solidFill>
                  <a:schemeClr val="bg1">
                    <a:alpha val="0"/>
                  </a:schemeClr>
                </a:solidFill>
                <a:latin typeface="Trebuchet MS"/>
              </a:defRPr>
            </a:lvl1pPr>
          </a:lstStyle>
          <a:p>
            <a:pPr lvl="0" defTabSz="1507846"/>
            <a:r>
              <a:rPr lang="en-GB"/>
              <a:t>               v  cv c </a:t>
            </a:r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31BD198D-645A-E342-9D36-EBBC8B92DEEA}"/>
              </a:ext>
            </a:extLst>
          </p:cNvPr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2118173" y="2047858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EF48057C-5A87-4C42-A645-79CDCB708EA4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 rot="20399836">
            <a:off x="6265021" y="6705978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0F5591C4-CA13-4E40-8E35-751D51DA16F1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8460573" y="8987957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CAE695D4-5D29-CC4C-9872-D6D20211E1D2}"/>
              </a:ext>
            </a:extLst>
          </p:cNvPr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5528630" y="5291761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78" name="Text Placeholder 41">
            <a:extLst>
              <a:ext uri="{FF2B5EF4-FFF2-40B4-BE49-F238E27FC236}">
                <a16:creationId xmlns:a16="http://schemas.microsoft.com/office/drawing/2014/main" id="{B77CAC51-F4A4-064F-ADA7-171A14734EF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971481" y="5444161"/>
            <a:ext cx="2360065" cy="600696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80" name="Text Placeholder 41">
            <a:extLst>
              <a:ext uri="{FF2B5EF4-FFF2-40B4-BE49-F238E27FC236}">
                <a16:creationId xmlns:a16="http://schemas.microsoft.com/office/drawing/2014/main" id="{E3CD2B71-0C32-FF40-B15D-26AF28D0993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4808919" y="6966350"/>
            <a:ext cx="2360065" cy="600696"/>
          </a:xfrm>
        </p:spPr>
        <p:txBody>
          <a:bodyPr/>
          <a:lstStyle>
            <a:lvl1pPr>
              <a:lnSpc>
                <a:spcPts val="2500"/>
              </a:lnSpc>
              <a:spcAft>
                <a:spcPts val="1200"/>
              </a:spcAft>
              <a:defRPr sz="1800" b="0"/>
            </a:lvl1pPr>
          </a:lstStyle>
          <a:p>
            <a:pPr lvl="0"/>
            <a:r>
              <a:rPr lang="en-GB"/>
              <a:t>Body text</a:t>
            </a:r>
          </a:p>
        </p:txBody>
      </p:sp>
      <p:sp>
        <p:nvSpPr>
          <p:cNvPr id="83" name="Text Placeholder 17">
            <a:extLst>
              <a:ext uri="{FF2B5EF4-FFF2-40B4-BE49-F238E27FC236}">
                <a16:creationId xmlns:a16="http://schemas.microsoft.com/office/drawing/2014/main" id="{7FA9A906-EB15-CB4E-A8A2-9B5E34E0B6EC}"/>
              </a:ext>
            </a:extLst>
          </p:cNvPr>
          <p:cNvSpPr>
            <a:spLocks noGrp="1" noChangeAspect="1"/>
          </p:cNvSpPr>
          <p:nvPr>
            <p:ph type="body" sz="quarter" idx="92"/>
          </p:nvPr>
        </p:nvSpPr>
        <p:spPr>
          <a:xfrm>
            <a:off x="13423589" y="6658772"/>
            <a:ext cx="1228590" cy="1228590"/>
          </a:xfrm>
          <a:prstGeom prst="ellipse">
            <a:avLst/>
          </a:prstGeom>
          <a:solidFill>
            <a:schemeClr val="accent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GB" sz="1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84" name="Picture Placeholder 5">
            <a:extLst>
              <a:ext uri="{FF2B5EF4-FFF2-40B4-BE49-F238E27FC236}">
                <a16:creationId xmlns:a16="http://schemas.microsoft.com/office/drawing/2014/main" id="{C8082127-BA3C-054C-A93E-8AE2B9599F2B}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13587737" y="6864345"/>
            <a:ext cx="864000" cy="862751"/>
          </a:xfrm>
          <a:prstGeom prst="ellipse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37D0B29-204A-1A4C-BF8A-9FD36D1FE8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AB94CC3-594D-364F-9061-CD5151EE282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45" name="Groep 44">
            <a:extLst>
              <a:ext uri="{FF2B5EF4-FFF2-40B4-BE49-F238E27FC236}">
                <a16:creationId xmlns:a16="http://schemas.microsoft.com/office/drawing/2014/main" id="{6793CE94-C22C-2745-826E-E8BF435037FF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46" name="Group 8">
              <a:extLst>
                <a:ext uri="{FF2B5EF4-FFF2-40B4-BE49-F238E27FC236}">
                  <a16:creationId xmlns:a16="http://schemas.microsoft.com/office/drawing/2014/main" id="{7CB9181F-11E4-7A4C-BBD9-89A7A9FE2FE5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54" name="Rectangle 9">
                <a:extLst>
                  <a:ext uri="{FF2B5EF4-FFF2-40B4-BE49-F238E27FC236}">
                    <a16:creationId xmlns:a16="http://schemas.microsoft.com/office/drawing/2014/main" id="{0E9ED25F-25D3-6744-BCF2-A923950DBB1C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55" name="Picture 10">
                <a:extLst>
                  <a:ext uri="{FF2B5EF4-FFF2-40B4-BE49-F238E27FC236}">
                    <a16:creationId xmlns:a16="http://schemas.microsoft.com/office/drawing/2014/main" id="{91EBF57E-4C01-3B47-A28A-42F61A2CC3C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63" name="TextBox 11">
                <a:extLst>
                  <a:ext uri="{FF2B5EF4-FFF2-40B4-BE49-F238E27FC236}">
                    <a16:creationId xmlns:a16="http://schemas.microsoft.com/office/drawing/2014/main" id="{4346C72C-CC6F-5C46-AC77-A84A459EB629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12">
                <a:extLst>
                  <a:ext uri="{FF2B5EF4-FFF2-40B4-BE49-F238E27FC236}">
                    <a16:creationId xmlns:a16="http://schemas.microsoft.com/office/drawing/2014/main" id="{58F84B39-CD32-F542-BECA-41F4309E3A70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70" name="TextBox 14">
                <a:extLst>
                  <a:ext uri="{FF2B5EF4-FFF2-40B4-BE49-F238E27FC236}">
                    <a16:creationId xmlns:a16="http://schemas.microsoft.com/office/drawing/2014/main" id="{F7D584AB-2FD9-4542-902A-AC7DBE553EA4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" name="Afbeelding 50">
              <a:extLst>
                <a:ext uri="{FF2B5EF4-FFF2-40B4-BE49-F238E27FC236}">
                  <a16:creationId xmlns:a16="http://schemas.microsoft.com/office/drawing/2014/main" id="{EB4E0112-8BA2-6A4D-B5F0-1F54E77064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9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  <p:bldP spid="66" grpId="0" animBg="1"/>
      <p:bldP spid="72" grpId="0" animBg="1"/>
      <p:bldP spid="37" grpId="0" animBg="1"/>
      <p:bldP spid="39" grpId="0" animBg="1"/>
      <p:bldP spid="47" grpId="0" animBg="1"/>
      <p:bldP spid="49" grpId="0" animBg="1"/>
      <p:bldP spid="50" grpId="0" animBg="1"/>
      <p:bldP spid="35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4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/>
      <p:bldP spid="75" grpId="0"/>
      <p:bldP spid="76" grpId="0"/>
      <p:bldP spid="77" grpId="0"/>
      <p:bldP spid="7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animBg="1">
        <p:tmplLst>
          <p:tmpl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/>
    </p:bldLst>
  </p:timing>
  <p:extLst>
    <p:ext uri="{DCECCB84-F9BA-43D5-87BE-67443E8EF086}">
      <p15:sldGuideLst xmlns:p15="http://schemas.microsoft.com/office/powerpoint/2012/main">
        <p15:guide id="1" orient="horz" pos="846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2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OVERLAY">
            <a:extLst>
              <a:ext uri="{FF2B5EF4-FFF2-40B4-BE49-F238E27FC236}">
                <a16:creationId xmlns:a16="http://schemas.microsoft.com/office/drawing/2014/main" id="{49A90528-00AC-434B-B89D-7E03A2DFB97A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FA7F2B-467C-454A-B083-493BCBB55FA8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rgbClr val="32308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841D5-0E35-E64A-A6A9-B17E0B738B7A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201F42"/>
                </a:gs>
                <a:gs pos="39000">
                  <a:srgbClr val="323082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50" name="Picture 4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6912EE9-2769-3E45-BAB3-4CD7FA7C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8541834" y="-7109355"/>
            <a:ext cx="23087402" cy="19989515"/>
          </a:xfrm>
          <a:prstGeom prst="rect">
            <a:avLst/>
          </a:pr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37016E3A-FF9A-8A4F-8189-A5CF0B9C8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395" y="1822200"/>
            <a:ext cx="5919200" cy="10106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Client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28A7-54C7-D44D-BEB3-272CAA50BCE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0963" y="3817391"/>
            <a:ext cx="7072312" cy="411829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FF8FE91-3D7B-3948-B0AB-2060B4B3CD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43960" y="9175976"/>
            <a:ext cx="4644464" cy="110592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Name tool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07C1AA-8DD4-7F43-8259-CDA0F963AFA6}"/>
              </a:ext>
            </a:extLst>
          </p:cNvPr>
          <p:cNvSpPr txBox="1"/>
          <p:nvPr userDrawn="1"/>
        </p:nvSpPr>
        <p:spPr>
          <a:xfrm>
            <a:off x="1343960" y="8906086"/>
            <a:ext cx="112500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Tools</a:t>
            </a:r>
            <a:r>
              <a:rPr lang="en-GB" sz="140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51" name="bk object 16">
            <a:extLst>
              <a:ext uri="{FF2B5EF4-FFF2-40B4-BE49-F238E27FC236}">
                <a16:creationId xmlns:a16="http://schemas.microsoft.com/office/drawing/2014/main" id="{842506F9-1A69-6648-85C0-C0F54E1EE2D2}"/>
              </a:ext>
            </a:extLst>
          </p:cNvPr>
          <p:cNvSpPr/>
          <p:nvPr userDrawn="1"/>
        </p:nvSpPr>
        <p:spPr>
          <a:xfrm rot="5400000">
            <a:off x="7461347" y="-355188"/>
            <a:ext cx="4594303" cy="5304683"/>
          </a:xfrm>
          <a:custGeom>
            <a:avLst/>
            <a:gdLst/>
            <a:ahLst/>
            <a:cxnLst/>
            <a:rect l="l" t="t" r="r" b="b"/>
            <a:pathLst>
              <a:path w="4094479" h="4727575">
                <a:moveTo>
                  <a:pt x="0" y="0"/>
                </a:moveTo>
                <a:lnTo>
                  <a:pt x="0" y="4727479"/>
                </a:lnTo>
                <a:lnTo>
                  <a:pt x="4094116" y="23637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60F7A-82E6-E44F-B108-12F0379964C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528829" y="560125"/>
            <a:ext cx="2300252" cy="119516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Logo white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ED2C28-F181-B041-A31B-7422BAC8C122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808A3D-0EF7-FB4A-92CC-91D25EB97C6D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4C05F-98D9-9742-9422-49C93F85BD6E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A5EE211-0C30-994E-88BA-7AFFEA989F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31399-E5DF-8348-878A-C1E48A7162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2984480" y="4998720"/>
            <a:ext cx="5403082" cy="4610900"/>
          </a:xfrm>
        </p:spPr>
        <p:txBody>
          <a:bodyPr anchor="b" anchorCtr="0"/>
          <a:lstStyle>
            <a:lvl1pPr marL="0" algn="r" defTabSz="914400" rtl="0" eaLnBrk="1" latinLnBrk="0" hangingPunct="1">
              <a:lnSpc>
                <a:spcPts val="4500"/>
              </a:lnSpc>
              <a:spcBef>
                <a:spcPct val="0"/>
              </a:spcBef>
              <a:spcAft>
                <a:spcPts val="2800"/>
              </a:spcAft>
              <a:buNone/>
              <a:defRPr lang="en-GB" sz="35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2pPr>
            <a:lvl3pPr marL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3pPr>
            <a:lvl4pPr marL="0" indent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4pPr>
            <a:lvl5pPr marL="0" indent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US" sz="4000" b="1" i="1" kern="1200" dirty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GB"/>
              <a:t>“A long quote by the client over more than four lines of text and even more if needed”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1B24E7-4F71-0C4D-AC7F-5163E04D0F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3C64E2-93F2-0E43-9BCE-C4E5B0D907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B6B884B9-7C94-5C46-BC6E-6EDA0E595B0D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45EA948A-0419-8545-A5A8-B39DADA3C46F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0AE2A7AF-F53E-BF4E-9076-86912753DB41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41" name="Picture 10">
                <a:extLst>
                  <a:ext uri="{FF2B5EF4-FFF2-40B4-BE49-F238E27FC236}">
                    <a16:creationId xmlns:a16="http://schemas.microsoft.com/office/drawing/2014/main" id="{5A2D962F-0252-EA4F-AFAA-4C5AEC8F055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42" name="TextBox 11">
                <a:extLst>
                  <a:ext uri="{FF2B5EF4-FFF2-40B4-BE49-F238E27FC236}">
                    <a16:creationId xmlns:a16="http://schemas.microsoft.com/office/drawing/2014/main" id="{F473DDD3-126D-1C46-B769-F990966D5126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12">
                <a:extLst>
                  <a:ext uri="{FF2B5EF4-FFF2-40B4-BE49-F238E27FC236}">
                    <a16:creationId xmlns:a16="http://schemas.microsoft.com/office/drawing/2014/main" id="{CF26DA8D-0719-884B-8B2A-590A4CD24C28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44" name="TextBox 14">
                <a:extLst>
                  <a:ext uri="{FF2B5EF4-FFF2-40B4-BE49-F238E27FC236}">
                    <a16:creationId xmlns:a16="http://schemas.microsoft.com/office/drawing/2014/main" id="{19325D6D-25FC-3B46-B915-1C00B866C5B4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Afbeelding 38">
              <a:extLst>
                <a:ext uri="{FF2B5EF4-FFF2-40B4-BE49-F238E27FC236}">
                  <a16:creationId xmlns:a16="http://schemas.microsoft.com/office/drawing/2014/main" id="{E465F893-DA8E-1D4C-BE2D-F727D7876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43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3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2 Light picture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OVERLAY">
            <a:extLst>
              <a:ext uri="{FF2B5EF4-FFF2-40B4-BE49-F238E27FC236}">
                <a16:creationId xmlns:a16="http://schemas.microsoft.com/office/drawing/2014/main" id="{27AAA90A-B881-1943-8896-59B9F4442FAF}"/>
              </a:ext>
            </a:extLst>
          </p:cNvPr>
          <p:cNvGrpSpPr/>
          <p:nvPr userDrawn="1"/>
        </p:nvGrpSpPr>
        <p:grpSpPr>
          <a:xfrm>
            <a:off x="0" y="0"/>
            <a:ext cx="20104100" cy="11309350"/>
            <a:chOff x="1219131" y="2790517"/>
            <a:chExt cx="16336800" cy="8168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4218A7-3766-4943-9902-E44A3A26C99D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5F0E1A-463C-1541-B115-22A8C9B6EFAA}"/>
                </a:ext>
              </a:extLst>
            </p:cNvPr>
            <p:cNvSpPr/>
            <p:nvPr/>
          </p:nvSpPr>
          <p:spPr>
            <a:xfrm>
              <a:off x="1219131" y="2790517"/>
              <a:ext cx="16336800" cy="81684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39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</p:grpSp>
      <p:pic>
        <p:nvPicPr>
          <p:cNvPr id="50" name="Picture 4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6912EE9-2769-3E45-BAB3-4CD7FA7C38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8541834" y="-7109355"/>
            <a:ext cx="23087402" cy="19989515"/>
          </a:xfrm>
          <a:prstGeom prst="rect">
            <a:avLst/>
          </a:pr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37016E3A-FF9A-8A4F-8189-A5CF0B9C8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395" y="1822200"/>
            <a:ext cx="5919200" cy="10106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F28A7-54C7-D44D-BEB3-272CAA50BCE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350963" y="3817391"/>
            <a:ext cx="7072312" cy="411829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4FF8FE91-3D7B-3948-B0AB-2060B4B3CD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43960" y="9175976"/>
            <a:ext cx="4644464" cy="1105923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/>
              <a:t>Name tool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07C1AA-8DD4-7F43-8259-CDA0F963AFA6}"/>
              </a:ext>
            </a:extLst>
          </p:cNvPr>
          <p:cNvSpPr txBox="1"/>
          <p:nvPr userDrawn="1"/>
        </p:nvSpPr>
        <p:spPr>
          <a:xfrm>
            <a:off x="1343960" y="8906086"/>
            <a:ext cx="112500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Tools</a:t>
            </a:r>
            <a:r>
              <a:rPr lang="en-GB" sz="140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51" name="bk object 16">
            <a:extLst>
              <a:ext uri="{FF2B5EF4-FFF2-40B4-BE49-F238E27FC236}">
                <a16:creationId xmlns:a16="http://schemas.microsoft.com/office/drawing/2014/main" id="{842506F9-1A69-6648-85C0-C0F54E1EE2D2}"/>
              </a:ext>
            </a:extLst>
          </p:cNvPr>
          <p:cNvSpPr/>
          <p:nvPr userDrawn="1"/>
        </p:nvSpPr>
        <p:spPr>
          <a:xfrm rot="5400000">
            <a:off x="7461347" y="-355188"/>
            <a:ext cx="4594303" cy="5304683"/>
          </a:xfrm>
          <a:custGeom>
            <a:avLst/>
            <a:gdLst/>
            <a:ahLst/>
            <a:cxnLst/>
            <a:rect l="l" t="t" r="r" b="b"/>
            <a:pathLst>
              <a:path w="4094479" h="4727575">
                <a:moveTo>
                  <a:pt x="0" y="0"/>
                </a:moveTo>
                <a:lnTo>
                  <a:pt x="0" y="4727479"/>
                </a:lnTo>
                <a:lnTo>
                  <a:pt x="4094116" y="236373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D60F7A-82E6-E44F-B108-12F0379964C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528829" y="560125"/>
            <a:ext cx="2300252" cy="119516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Logo white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ED2C28-F181-B041-A31B-7422BAC8C122}"/>
              </a:ext>
            </a:extLst>
          </p:cNvPr>
          <p:cNvGrpSpPr/>
          <p:nvPr userDrawn="1"/>
        </p:nvGrpSpPr>
        <p:grpSpPr>
          <a:xfrm>
            <a:off x="-3990983" y="6422558"/>
            <a:ext cx="3511297" cy="4871802"/>
            <a:chOff x="-4080923" y="6437548"/>
            <a:chExt cx="3511297" cy="487180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808A3D-0EF7-FB4A-92CC-91D25EB97C6D}"/>
                </a:ext>
              </a:extLst>
            </p:cNvPr>
            <p:cNvSpPr/>
            <p:nvPr userDrawn="1"/>
          </p:nvSpPr>
          <p:spPr>
            <a:xfrm>
              <a:off x="-4080923" y="6437548"/>
              <a:ext cx="3511297" cy="4871802"/>
            </a:xfrm>
            <a:prstGeom prst="rect">
              <a:avLst/>
            </a:prstGeom>
            <a:solidFill>
              <a:schemeClr val="bg1"/>
            </a:solidFill>
            <a:effectLst>
              <a:outerShdw blurRad="990600" dist="38100" dir="2700000" algn="tl" rotWithShape="0">
                <a:prstClr val="black">
                  <a:alpha val="13000"/>
                </a:prstClr>
              </a:out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4C05F-98D9-9742-9422-49C93F85BD6E}"/>
                </a:ext>
              </a:extLst>
            </p:cNvPr>
            <p:cNvSpPr txBox="1"/>
            <p:nvPr userDrawn="1"/>
          </p:nvSpPr>
          <p:spPr>
            <a:xfrm>
              <a:off x="-3975369" y="6587201"/>
              <a:ext cx="2733389" cy="1358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ts val="1600"/>
                </a:lnSpc>
                <a:spcAft>
                  <a:spcPts val="800"/>
                </a:spcAft>
              </a:pPr>
              <a:r>
                <a:rPr lang="en-US" sz="1200" b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 the background photo: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click on the slide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“Format Background”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“Picture or texture fill”</a:t>
              </a:r>
            </a:p>
            <a:p>
              <a:pPr marL="171450" indent="-171450" algn="l">
                <a:lnSpc>
                  <a:spcPts val="16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“Insert”</a:t>
              </a:r>
            </a:p>
          </p:txBody>
        </p:sp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A5EE211-0C30-994E-88BA-7AFFEA989F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25"/>
            <a:stretch/>
          </p:blipFill>
          <p:spPr>
            <a:xfrm>
              <a:off x="-3739523" y="8191937"/>
              <a:ext cx="2852949" cy="2796394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31399-E5DF-8348-878A-C1E48A7162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2984480" y="4998720"/>
            <a:ext cx="5403082" cy="4610900"/>
          </a:xfrm>
        </p:spPr>
        <p:txBody>
          <a:bodyPr anchor="b" anchorCtr="0"/>
          <a:lstStyle>
            <a:lvl1pPr marL="0" algn="r" defTabSz="914400" rtl="0" eaLnBrk="1" latinLnBrk="0" hangingPunct="1">
              <a:lnSpc>
                <a:spcPts val="4500"/>
              </a:lnSpc>
              <a:spcBef>
                <a:spcPct val="0"/>
              </a:spcBef>
              <a:spcAft>
                <a:spcPts val="2800"/>
              </a:spcAft>
              <a:buNone/>
              <a:defRPr lang="en-GB" sz="3500" b="1" i="1" kern="1200" dirty="0" smtClean="0">
                <a:solidFill>
                  <a:schemeClr val="tx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2pPr>
            <a:lvl3pPr marL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3pPr>
            <a:lvl4pPr marL="0" indent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GB" sz="4000" b="1" i="1" kern="1200" dirty="0" smtClean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4pPr>
            <a:lvl5pPr marL="0" indent="0" algn="r" defTabSz="914400" rtl="0" eaLnBrk="1" latinLnBrk="0" hangingPunct="1">
              <a:lnSpc>
                <a:spcPts val="5000"/>
              </a:lnSpc>
              <a:spcBef>
                <a:spcPct val="0"/>
              </a:spcBef>
              <a:spcAft>
                <a:spcPts val="2800"/>
              </a:spcAft>
              <a:buNone/>
              <a:defRPr lang="en-US" sz="4000" b="1" i="1" kern="1200" dirty="0">
                <a:solidFill>
                  <a:schemeClr val="bg1"/>
                </a:solidFill>
                <a:latin typeface="Trebuchet MS" panose="020B070302020209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GB" dirty="0"/>
              <a:t>“A long quote by the client over more than four lines of text and even more if needed”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C1B24E7-4F71-0C4D-AC7F-5163E04D0F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2204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3C64E2-93F2-0E43-9BCE-C4E5B0D907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9375" y="1282235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26F7C638-8F23-1240-A4B0-84C7913B43E9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B303BFB9-87AC-6F43-9D6C-800A1EA435B5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35" name="Rectangle 9">
                <a:extLst>
                  <a:ext uri="{FF2B5EF4-FFF2-40B4-BE49-F238E27FC236}">
                    <a16:creationId xmlns:a16="http://schemas.microsoft.com/office/drawing/2014/main" id="{5A72A1D3-584F-CC44-854E-04870D611011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36" name="Picture 10">
                <a:extLst>
                  <a:ext uri="{FF2B5EF4-FFF2-40B4-BE49-F238E27FC236}">
                    <a16:creationId xmlns:a16="http://schemas.microsoft.com/office/drawing/2014/main" id="{9970DF4C-9ECA-754E-8DB1-24C681980B7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37" name="TextBox 11">
                <a:extLst>
                  <a:ext uri="{FF2B5EF4-FFF2-40B4-BE49-F238E27FC236}">
                    <a16:creationId xmlns:a16="http://schemas.microsoft.com/office/drawing/2014/main" id="{018F43CE-A061-C144-9A1B-2CD0453C0F69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12">
                <a:extLst>
                  <a:ext uri="{FF2B5EF4-FFF2-40B4-BE49-F238E27FC236}">
                    <a16:creationId xmlns:a16="http://schemas.microsoft.com/office/drawing/2014/main" id="{84AC7C60-D492-7B43-9B9D-C47135C59B55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9" name="TextBox 14">
                <a:extLst>
                  <a:ext uri="{FF2B5EF4-FFF2-40B4-BE49-F238E27FC236}">
                    <a16:creationId xmlns:a16="http://schemas.microsoft.com/office/drawing/2014/main" id="{0BCDCFE8-1CA0-C046-BD5C-9801239D3CBC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48837445-4C9F-304E-92DF-649E3BED59F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86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3">
          <p15:clr>
            <a:srgbClr val="547EBF"/>
          </p15:clr>
        </p15:guide>
        <p15:guide id="2" pos="850">
          <p15:clr>
            <a:srgbClr val="547EBF"/>
          </p15:clr>
        </p15:guide>
        <p15:guide id="3" pos="11806">
          <p15:clr>
            <a:srgbClr val="547EBF"/>
          </p15:clr>
        </p15:guide>
        <p15:guide id="4" orient="horz" pos="6273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898D6-41F2-644E-92DA-37E3545A5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39" y="-3632901"/>
            <a:ext cx="6273800" cy="853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CC52-57CD-8148-A584-8E2F6F532C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star, laptop, sky&#10;&#10;Description automatically generated">
            <a:extLst>
              <a:ext uri="{FF2B5EF4-FFF2-40B4-BE49-F238E27FC236}">
                <a16:creationId xmlns:a16="http://schemas.microsoft.com/office/drawing/2014/main" id="{71E87287-947C-FB4E-AAC7-50B9253D4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20104100" cy="113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FF1A2-8124-A545-8584-16F8BF5E9072}"/>
              </a:ext>
            </a:extLst>
          </p:cNvPr>
          <p:cNvSpPr/>
          <p:nvPr userDrawn="1"/>
        </p:nvSpPr>
        <p:spPr>
          <a:xfrm>
            <a:off x="0" y="1"/>
            <a:ext cx="20104100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1037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AD361-6DC6-41E6-8B53-909BAA469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5BE49-9AE2-4FBA-8CDA-D85092B3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DAEB9-EE2F-4F5C-B429-FA7EC0BF9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3468-D7CA-4CF0-A25F-E4EB32E7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0BE61-BB87-4185-9936-3F845CAC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7588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0B87-C510-4286-993C-10595F24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DE6E-9152-441C-A2FC-B799FFDC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009F0-73D9-45E9-AD8B-6E513460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DBFE4-2D7A-4A07-8221-F675110C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1AB7-48E4-4825-B0EC-A0243E52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2426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2301-DA59-4B0D-B902-E495B247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24484-7586-4C6B-9C1F-AB778B1CE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A579F-C37E-4128-B864-EF02E28E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08FE-0936-4A9C-AC98-4251DC1F9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124C-9E6E-4473-A9EB-45BE2D635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0143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8EBC-B4ED-4DB8-A8F5-89B176B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D251B-F583-4292-BDA0-DF5811091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D14EE-9D7B-460A-A0EA-01605E5D3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85DD5-36F2-42F8-A666-151AB7BB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B368D-7CB5-4FE6-8572-7F1AA8DC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97CE0-B08A-4FE6-8DBF-FDAE9CD5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731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B13345B-50BB-2E47-9370-4FB4B6D6F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4050" y="1865099"/>
            <a:ext cx="10571398" cy="895575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08D4EE-3695-F34B-B90D-749D97227F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96237" y="4894665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0EACE-BDA9-264A-B3E9-48FF680496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050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919408-2755-714B-A32B-9C519EFC8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4050" y="514732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7AE66195-B1DE-BD43-B71C-93ADD2DC81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96237" y="5404814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A250F418-6CC9-6746-BA4C-B210C3F54D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6237" y="6104900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15D885F8-D19C-AA41-B1B9-89D602D457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4050" y="635755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2D43250B-ADE6-0743-B612-0A47EC6DE3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6237" y="6615049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65466F7B-3953-264C-A5A6-1CA525BCB8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6237" y="7301688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2E9AAC6F-A9C2-0949-BD02-EFC175BFA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14050" y="7554347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257590FA-3362-E74E-BD77-A95799E5E1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6237" y="7811837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F96951EE-11D3-DC42-B9BC-D0C3B0DF01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6237" y="8498476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5B0403B5-5EC3-304E-A1BB-D49A7B6E8B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4050" y="8751135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7F4AE67E-2254-6B4E-974F-4FF30969C1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6237" y="9008625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C076C22-E4C2-0B4F-AB44-83F86FA1DD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87962" y="4894665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C11492D-70EF-5344-88C2-36F3E28D57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5775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0194EA74-8C2B-7647-9982-3698E3C06E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05775" y="514732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E7015642-8057-3649-A040-297642CBA7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87962" y="5404814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772B9C-29C2-9746-9DB0-E7C082BC67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87962" y="6104900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6D22EE9-D391-754F-9FBF-F7A7339A91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05775" y="635755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03A75AC-6D6B-7D4D-A2C3-ED148E9B84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87962" y="6615049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C0CB21DF-032E-B149-87B2-BE0BC316A9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87962" y="7301688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C8385510-8EDA-EF49-AE52-823EC81E25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05775" y="7554347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F135B2BF-7B1D-BC40-9980-09368163DB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87962" y="7811837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2792D135-9634-A841-9712-A420BCB5E1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87962" y="8498476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25373135-F0FD-AB4D-9BC6-29F81A518F7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05775" y="8751135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0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E4029A2A-BF6C-ED47-83A1-8F3E1E29DB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87962" y="9008625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 dirty="0"/>
              <a:t>Agenda item</a:t>
            </a:r>
          </a:p>
        </p:txBody>
      </p:sp>
      <p:sp>
        <p:nvSpPr>
          <p:cNvPr id="63" name="Text Placeholder 15">
            <a:extLst>
              <a:ext uri="{FF2B5EF4-FFF2-40B4-BE49-F238E27FC236}">
                <a16:creationId xmlns:a16="http://schemas.microsoft.com/office/drawing/2014/main" id="{03B4EC60-7267-8248-A6AC-6FA02DD839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79687" y="4894665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EF189A3-0AA2-AF4B-B7DD-9783E3DD32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997500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65" name="Text Placeholder 15">
            <a:extLst>
              <a:ext uri="{FF2B5EF4-FFF2-40B4-BE49-F238E27FC236}">
                <a16:creationId xmlns:a16="http://schemas.microsoft.com/office/drawing/2014/main" id="{1F5D8908-547B-CF43-9B57-06DA474FD0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997500" y="514732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35EC9247-1B2F-EA43-8D7C-F904BAD3E9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4379687" y="5404814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DEB93E9D-147E-4442-BA0E-E4109C67F1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379687" y="6104900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CE660496-16EF-264D-AD1C-C3864E79A3D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997500" y="635755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CCFD2346-32FD-B641-BF01-611FE0E1ABF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379687" y="6615049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0" name="Text Placeholder 15">
            <a:extLst>
              <a:ext uri="{FF2B5EF4-FFF2-40B4-BE49-F238E27FC236}">
                <a16:creationId xmlns:a16="http://schemas.microsoft.com/office/drawing/2014/main" id="{68DA36A1-77B8-1042-A6D3-0D3A341B66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379687" y="7301688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D2AB20D5-6CE8-DE45-B1F3-C889A7BBADB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997500" y="7554347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85FF1CA5-CDD6-634E-9684-28913A8935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379687" y="7811837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33BF1C66-8386-6542-90F5-1794659EF61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379687" y="8498476"/>
            <a:ext cx="2673725" cy="426444"/>
          </a:xfrm>
        </p:spPr>
        <p:txBody>
          <a:bodyPr anchor="b"/>
          <a:lstStyle>
            <a:lvl1pPr marL="0" indent="0">
              <a:lnSpc>
                <a:spcPts val="3000"/>
              </a:lnSpc>
              <a:spcAft>
                <a:spcPts val="1300"/>
              </a:spcAft>
              <a:buFont typeface="Arial" panose="020B0604020202020204" pitchFamily="34" charset="0"/>
              <a:buNone/>
              <a:defRPr sz="2300" b="1"/>
            </a:lvl1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B1B94F65-49E0-C448-AF7C-8E99E274158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997500" y="8751135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0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4DB4D537-C1B5-8540-B6DF-8A23AD36377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379687" y="9008625"/>
            <a:ext cx="2673725" cy="292281"/>
          </a:xfrm>
        </p:spPr>
        <p:txBody>
          <a:bodyPr anchor="t"/>
          <a:lstStyle>
            <a:lvl1pPr marL="0" indent="0">
              <a:lnSpc>
                <a:spcPts val="21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GB"/>
              <a:t>Agenda item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2C8D0-10AB-B74C-9B69-C87F1E623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39" y="-3632901"/>
            <a:ext cx="6273800" cy="853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1A6D2-CC27-614B-A51C-0D417F5339D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73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CCBD-5739-4949-97F3-AB691497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39DE6-CADE-4E34-B874-83A620E73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4549F-BB42-4359-AB21-20301AF78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FBEC2-C701-4E1B-80AD-4D4BD33B4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467A0-C035-43EF-8E52-2C2604B90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7D38B-A3FD-4216-B567-54FBC349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01727-9663-49E3-B1B1-10B16FEF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12DEC-BC29-461F-B1FB-1D664423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99942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65A2-1C74-4425-8FCA-8CDAC19F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63995-FFCB-44CD-896F-33995F08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60394-9B84-4A2E-8A7A-DC546B03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C6A3D-B1EF-4C66-A59D-B64644D9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6051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51E0D-DA28-476D-ABE1-9A380C89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5077B-9FF5-478A-A71F-6FAE61B8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99988-3852-472B-BD2A-0BA06DD6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430022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48EA-F9AD-4EBA-9E7F-688959BF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79DF4-2523-40E8-971A-BB6505289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9C29-083D-448C-983C-DB573D5A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4806A-A820-4310-8ACE-46D2769D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BAD05-A2C8-4C74-9BBE-85B1A7C1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7886-18AA-470A-944A-02A28B5B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540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E37D-5E85-4DBF-9454-DE111E11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A5298-CA7A-465E-9A33-5FC1BB2FF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5CCD4-710B-401C-9348-DB2488BC9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CFA7-4C67-41F1-B9AE-3CD49C38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4601-4EA2-4E4E-A166-1B7FFAB0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82FC5-332C-4E67-AD56-E6A0DB74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54383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4B06-9842-4E1B-BC45-414E1DFD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1DF35-B6E5-46C6-8D2D-25FE20D63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EB52F-8026-4519-89CF-9A29555C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BB72C-EC86-4A79-8FF0-5409F534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E38EE-F56B-4EE2-B309-E4832DFC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60423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F55CA-A72C-43E1-99DF-780829495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91248-EAFF-43A7-A519-9A7D276C9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4233D-BF68-49F5-8569-38CA7028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F0873-C763-447E-AAA0-84F64A3B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1DAE6-A9B2-4CE2-BE5D-CD727442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52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2B13345B-50BB-2E47-9370-4FB4B6D6F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4050" y="1865099"/>
            <a:ext cx="10571398" cy="895575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0EACE-BDA9-264A-B3E9-48FF680496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4050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919408-2755-714B-A32B-9C519EFC8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4050" y="499301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15D885F8-D19C-AA41-B1B9-89D602D457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4050" y="620325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2E9AAC6F-A9C2-0949-BD02-EFC175BFA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14050" y="7400042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5B0403B5-5EC3-304E-A1BB-D49A7B6E8B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14050" y="8596830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3C11492D-70EF-5344-88C2-36F3E28D57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5775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0194EA74-8C2B-7647-9982-3698E3C06E9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05775" y="499301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6D22EE9-D391-754F-9FBF-F7A7339A91E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05775" y="620325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C8385510-8EDA-EF49-AE52-823EC81E25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05775" y="7400042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25373135-F0FD-AB4D-9BC6-29F81A518F7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05775" y="8596830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0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EF189A3-0AA2-AF4B-B7DD-9783E3DD32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997500" y="3916319"/>
            <a:ext cx="4055912" cy="587090"/>
          </a:xfrm>
        </p:spPr>
        <p:txBody>
          <a:bodyPr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Part One</a:t>
            </a:r>
          </a:p>
        </p:txBody>
      </p:sp>
      <p:sp>
        <p:nvSpPr>
          <p:cNvPr id="65" name="Text Placeholder 15">
            <a:extLst>
              <a:ext uri="{FF2B5EF4-FFF2-40B4-BE49-F238E27FC236}">
                <a16:creationId xmlns:a16="http://schemas.microsoft.com/office/drawing/2014/main" id="{1F5D8908-547B-CF43-9B57-06DA474FD0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997500" y="4993019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CE660496-16EF-264D-AD1C-C3864E79A3D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997500" y="6203254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D2AB20D5-6CE8-DE45-B1F3-C889A7BBADB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997500" y="7400042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3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B1B94F65-49E0-C448-AF7C-8E99E274158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997500" y="8596830"/>
            <a:ext cx="1212157" cy="426444"/>
          </a:xfrm>
        </p:spPr>
        <p:txBody>
          <a:bodyPr/>
          <a:lstStyle>
            <a:lvl1pPr marL="342900" indent="-342900">
              <a:lnSpc>
                <a:spcPts val="3000"/>
              </a:lnSpc>
              <a:spcAft>
                <a:spcPts val="1000"/>
              </a:spcAft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300"/>
            </a:lvl1pPr>
          </a:lstStyle>
          <a:p>
            <a:pPr lvl="0"/>
            <a:r>
              <a:rPr lang="en-GB"/>
              <a:t>00:00</a:t>
            </a:r>
          </a:p>
        </p:txBody>
      </p:sp>
      <p:sp>
        <p:nvSpPr>
          <p:cNvPr id="57" name="Text Placeholder 15">
            <a:extLst>
              <a:ext uri="{FF2B5EF4-FFF2-40B4-BE49-F238E27FC236}">
                <a16:creationId xmlns:a16="http://schemas.microsoft.com/office/drawing/2014/main" id="{9C7C606B-1CEB-0F43-873E-82A863D40D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96237" y="4957513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0B228D1B-B57B-784F-9172-0E18EB78D3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6237" y="6181533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339E3EE0-9C92-7445-B4CB-823D5731511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96237" y="7372772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8" name="Text Placeholder 15">
            <a:extLst>
              <a:ext uri="{FF2B5EF4-FFF2-40B4-BE49-F238E27FC236}">
                <a16:creationId xmlns:a16="http://schemas.microsoft.com/office/drawing/2014/main" id="{BDB5D0F8-3D1F-2A40-B9F8-6BE61955376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96237" y="8568068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913AF0C4-D3A9-D845-B7D5-55F19B9D247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390505" y="4974351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049E379C-9C8D-654C-A568-B934F57306B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90505" y="6198371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5" name="Text Placeholder 15">
            <a:extLst>
              <a:ext uri="{FF2B5EF4-FFF2-40B4-BE49-F238E27FC236}">
                <a16:creationId xmlns:a16="http://schemas.microsoft.com/office/drawing/2014/main" id="{D30134E4-9269-6243-85F5-CD0AA2273DE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90505" y="7389610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CDEB9749-1478-8B4A-B610-01DC9A0A80D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90505" y="8584906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7" name="Text Placeholder 15">
            <a:extLst>
              <a:ext uri="{FF2B5EF4-FFF2-40B4-BE49-F238E27FC236}">
                <a16:creationId xmlns:a16="http://schemas.microsoft.com/office/drawing/2014/main" id="{3FD0AD41-186F-9C43-9530-60EA8AE2755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4379687" y="4974351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5F076675-46CD-FD44-BBA7-5E6A53504E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4379687" y="6198371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89" name="Text Placeholder 15">
            <a:extLst>
              <a:ext uri="{FF2B5EF4-FFF2-40B4-BE49-F238E27FC236}">
                <a16:creationId xmlns:a16="http://schemas.microsoft.com/office/drawing/2014/main" id="{0E6950E3-7462-0A46-8753-5892D9409B0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4379687" y="7389610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sp>
        <p:nvSpPr>
          <p:cNvPr id="90" name="Text Placeholder 15">
            <a:extLst>
              <a:ext uri="{FF2B5EF4-FFF2-40B4-BE49-F238E27FC236}">
                <a16:creationId xmlns:a16="http://schemas.microsoft.com/office/drawing/2014/main" id="{6B84FD59-177F-FB4C-B3D7-D133943DCA6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4379687" y="8584906"/>
            <a:ext cx="2948146" cy="574083"/>
          </a:xfrm>
        </p:spPr>
        <p:txBody>
          <a:bodyPr anchor="t" anchorCtr="0"/>
          <a:lstStyle>
            <a:lvl1pPr marL="0" indent="0">
              <a:lnSpc>
                <a:spcPts val="3000"/>
              </a:lnSpc>
              <a:spcAft>
                <a:spcPts val="800"/>
              </a:spcAft>
              <a:buFont typeface="Arial" panose="020B0604020202020204" pitchFamily="34" charset="0"/>
              <a:buNone/>
              <a:defRPr sz="2300" b="1">
                <a:solidFill>
                  <a:srgbClr val="201F42"/>
                </a:solidFill>
              </a:defRPr>
            </a:lvl1pPr>
            <a:lvl2pPr>
              <a:lnSpc>
                <a:spcPts val="2100"/>
              </a:lnSpc>
              <a:spcAft>
                <a:spcPts val="0"/>
              </a:spcAft>
              <a:defRPr sz="1600">
                <a:solidFill>
                  <a:srgbClr val="201F42"/>
                </a:solidFill>
              </a:defRPr>
            </a:lvl2pPr>
          </a:lstStyle>
          <a:p>
            <a:pPr lvl="0"/>
            <a:r>
              <a:rPr lang="en-GB"/>
              <a:t>Agenda item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07C5BB-1457-5248-A778-0D368C8054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039" y="-3632901"/>
            <a:ext cx="6273800" cy="853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B00086-3092-F04E-B121-6A9662974F4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0" y="6398072"/>
            <a:ext cx="6261100" cy="85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9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-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9130BD1-01E4-8D4F-B6A6-F0BA668EE1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1394" y="3176628"/>
            <a:ext cx="16141476" cy="7038935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13E0EB-D219-7C4E-BC85-99198B96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7A43364-D170-2042-B375-82626D486F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7000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D655654-AE1F-2747-A616-42364B216C0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6"/>
            <a:ext cx="11199495" cy="316382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19" name="Groep 18">
            <a:extLst>
              <a:ext uri="{FF2B5EF4-FFF2-40B4-BE49-F238E27FC236}">
                <a16:creationId xmlns:a16="http://schemas.microsoft.com/office/drawing/2014/main" id="{915D510D-29EA-9444-A908-243AA32BE80B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0" name="Group 8">
              <a:extLst>
                <a:ext uri="{FF2B5EF4-FFF2-40B4-BE49-F238E27FC236}">
                  <a16:creationId xmlns:a16="http://schemas.microsoft.com/office/drawing/2014/main" id="{7A1BCE10-BAF8-3248-B2F5-9E61C020E81D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22" name="Rectangle 9">
                <a:extLst>
                  <a:ext uri="{FF2B5EF4-FFF2-40B4-BE49-F238E27FC236}">
                    <a16:creationId xmlns:a16="http://schemas.microsoft.com/office/drawing/2014/main" id="{704486BD-1C83-D044-A7AD-566DE26D13B0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23" name="Picture 10">
                <a:extLst>
                  <a:ext uri="{FF2B5EF4-FFF2-40B4-BE49-F238E27FC236}">
                    <a16:creationId xmlns:a16="http://schemas.microsoft.com/office/drawing/2014/main" id="{BA4FC2D8-CBB2-4B44-A35F-E6A86035E6A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24" name="TextBox 11">
                <a:extLst>
                  <a:ext uri="{FF2B5EF4-FFF2-40B4-BE49-F238E27FC236}">
                    <a16:creationId xmlns:a16="http://schemas.microsoft.com/office/drawing/2014/main" id="{AF4EF1D1-6AC4-264C-BAB3-E41501EC5DBC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 12">
                <a:extLst>
                  <a:ext uri="{FF2B5EF4-FFF2-40B4-BE49-F238E27FC236}">
                    <a16:creationId xmlns:a16="http://schemas.microsoft.com/office/drawing/2014/main" id="{3BB7CE94-FB5B-CD45-BE7D-0CBACF36E1A2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26" name="TextBox 14">
                <a:extLst>
                  <a:ext uri="{FF2B5EF4-FFF2-40B4-BE49-F238E27FC236}">
                    <a16:creationId xmlns:a16="http://schemas.microsoft.com/office/drawing/2014/main" id="{FB1F1A63-474F-EE40-B083-A6EF9E571A17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1" name="Afbeelding 20">
              <a:extLst>
                <a:ext uri="{FF2B5EF4-FFF2-40B4-BE49-F238E27FC236}">
                  <a16:creationId xmlns:a16="http://schemas.microsoft.com/office/drawing/2014/main" id="{AA5CCBD6-01BD-FA45-8B6A-40BFC53C77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89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08D4EE-3695-F34B-B90D-749D97227F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1394" y="5001900"/>
            <a:ext cx="8127279" cy="4708833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F0EACE-BDA9-264A-B3E9-48FF680496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4" y="4031393"/>
            <a:ext cx="8127279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919408-2755-714B-A32B-9C519EFC8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5429" y="5001900"/>
            <a:ext cx="8127279" cy="4708833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D640CAD-DD9E-1D46-97E6-C6F9170176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25429" y="4031393"/>
            <a:ext cx="8127279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B29D2C2-7E7E-CA41-8268-AF8BA958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4FCBDE-64E4-474E-8203-11CFA0D07A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7000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F97607D-CF67-E147-B595-82D67F1977D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6"/>
            <a:ext cx="11199495" cy="316382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894040CA-5A79-0F4F-A457-CB711CF6AE12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95299CBA-764B-CD41-944D-82769B98C177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26" name="Rectangle 9">
                <a:extLst>
                  <a:ext uri="{FF2B5EF4-FFF2-40B4-BE49-F238E27FC236}">
                    <a16:creationId xmlns:a16="http://schemas.microsoft.com/office/drawing/2014/main" id="{6AD27C4B-3FEA-8A4A-830F-C9693971C34A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27" name="Picture 10">
                <a:extLst>
                  <a:ext uri="{FF2B5EF4-FFF2-40B4-BE49-F238E27FC236}">
                    <a16:creationId xmlns:a16="http://schemas.microsoft.com/office/drawing/2014/main" id="{DE4279FF-7CBE-1948-AE85-814167E6333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75938562-6F78-D247-BE73-C127C0E08099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id="{931F9E2F-04BC-D949-AC99-C1E797A977D9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0" name="TextBox 14">
                <a:extLst>
                  <a:ext uri="{FF2B5EF4-FFF2-40B4-BE49-F238E27FC236}">
                    <a16:creationId xmlns:a16="http://schemas.microsoft.com/office/drawing/2014/main" id="{C93F90DC-5DC5-2C4A-8E26-6443236FC096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F32FFBAD-4F73-9B45-A7FE-C3EC28ED48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14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CDB13FD-923D-1248-BB65-D6B695C66A6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37000" y="1282235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778990D-24A3-914F-8206-485DAF94992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54170" y="1282236"/>
            <a:ext cx="11199495" cy="316382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9130BD1-01E4-8D4F-B6A6-F0BA668EE1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1394" y="5001900"/>
            <a:ext cx="8127279" cy="4708833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E5AF95-683A-BA40-A4C3-04852D38A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394" y="4031393"/>
            <a:ext cx="8127279" cy="587090"/>
          </a:xfrm>
        </p:spPr>
        <p:txBody>
          <a:bodyPr anchor="b"/>
          <a:lstStyle>
            <a:lvl1pPr>
              <a:lnSpc>
                <a:spcPts val="4600"/>
              </a:lnSpc>
              <a:spcAft>
                <a:spcPts val="2600"/>
              </a:spcAft>
              <a:defRPr sz="3600" b="1"/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59A20C2-6C3D-A44C-A501-65BE29E0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0"/>
            <a:ext cx="17552832" cy="895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D322520E-09DE-5341-805F-2C8AD4BF315C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1536A032-8ABC-914F-82E3-C5E99F41EB92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31" name="Rectangle 9">
                <a:extLst>
                  <a:ext uri="{FF2B5EF4-FFF2-40B4-BE49-F238E27FC236}">
                    <a16:creationId xmlns:a16="http://schemas.microsoft.com/office/drawing/2014/main" id="{7DA301DF-8562-9D4A-8DFE-B30E84A615BE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32" name="Picture 10">
                <a:extLst>
                  <a:ext uri="{FF2B5EF4-FFF2-40B4-BE49-F238E27FC236}">
                    <a16:creationId xmlns:a16="http://schemas.microsoft.com/office/drawing/2014/main" id="{41D43673-B77A-EF4D-A577-3E420BC7657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33" name="TextBox 11">
                <a:extLst>
                  <a:ext uri="{FF2B5EF4-FFF2-40B4-BE49-F238E27FC236}">
                    <a16:creationId xmlns:a16="http://schemas.microsoft.com/office/drawing/2014/main" id="{1D172A06-CB89-E44C-99C3-480608DB58E5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12">
                <a:extLst>
                  <a:ext uri="{FF2B5EF4-FFF2-40B4-BE49-F238E27FC236}">
                    <a16:creationId xmlns:a16="http://schemas.microsoft.com/office/drawing/2014/main" id="{2992A736-8A36-F94B-8F27-6EEE7166019F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3A9D3A83-1C0F-5F40-84F8-131AA47B5F25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FC03C1F3-4BE9-6047-A06F-D73BCF8804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00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BIG TITLE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08D4EE-3695-F34B-B90D-749D97227F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160" y="6114438"/>
            <a:ext cx="6112922" cy="3452645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919408-2755-714B-A32B-9C519EFC8F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37020" y="6114438"/>
            <a:ext cx="6112922" cy="3452645"/>
          </a:xfrm>
        </p:spPr>
        <p:txBody>
          <a:bodyPr/>
          <a:lstStyle>
            <a:lvl1pPr marL="0" indent="0">
              <a:lnSpc>
                <a:spcPts val="3600"/>
              </a:lnSpc>
              <a:spcAft>
                <a:spcPts val="1800"/>
              </a:spcAft>
              <a:buFont typeface="Arial" panose="020B0604020202020204" pitchFamily="34" charset="0"/>
              <a:buNone/>
              <a:defRPr sz="2300"/>
            </a:lvl1pPr>
          </a:lstStyle>
          <a:p>
            <a:pPr lvl="0"/>
            <a:r>
              <a:rPr lang="en-GB" dirty="0"/>
              <a:t>Body Text</a:t>
            </a: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60E36AA8-DF15-1249-B233-86721BB46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4160" y="2161634"/>
            <a:ext cx="13195782" cy="3033279"/>
          </a:xfrm>
        </p:spPr>
        <p:txBody>
          <a:bodyPr anchor="t"/>
          <a:lstStyle>
            <a:lvl1pPr>
              <a:lnSpc>
                <a:spcPts val="12000"/>
              </a:lnSpc>
              <a:defRPr sz="10000">
                <a:solidFill>
                  <a:schemeClr val="tx1"/>
                </a:solidFill>
              </a:defRPr>
            </a:lvl1pPr>
          </a:lstStyle>
          <a:p>
            <a:r>
              <a:rPr lang="en-GB"/>
              <a:t>Title which describes a fact or figure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AEC05F-4040-AA45-B7DC-171117509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90742" y="1393503"/>
            <a:ext cx="1328727" cy="1147243"/>
          </a:xfrm>
          <a:prstGeom prst="rect">
            <a:avLst/>
          </a:prstGeom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84655363-8C68-164C-8A8B-533932C76665}"/>
              </a:ext>
            </a:extLst>
          </p:cNvPr>
          <p:cNvSpPr/>
          <p:nvPr userDrawn="1"/>
        </p:nvSpPr>
        <p:spPr>
          <a:xfrm>
            <a:off x="-1" y="1963540"/>
            <a:ext cx="3211234" cy="3707760"/>
          </a:xfrm>
          <a:custGeom>
            <a:avLst/>
            <a:gdLst/>
            <a:ahLst/>
            <a:cxnLst/>
            <a:rect l="l" t="t" r="r" b="b"/>
            <a:pathLst>
              <a:path w="4094479" h="4727575">
                <a:moveTo>
                  <a:pt x="0" y="0"/>
                </a:moveTo>
                <a:lnTo>
                  <a:pt x="0" y="4727479"/>
                </a:lnTo>
                <a:lnTo>
                  <a:pt x="4094116" y="2363739"/>
                </a:lnTo>
                <a:lnTo>
                  <a:pt x="0" y="0"/>
                </a:lnTo>
                <a:close/>
              </a:path>
            </a:pathLst>
          </a:custGeom>
          <a:solidFill>
            <a:srgbClr val="2CB7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AA1DE-1C30-A146-AD49-4F6B16D405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349" y="2998788"/>
            <a:ext cx="1734264" cy="1603375"/>
          </a:xfrm>
        </p:spPr>
        <p:txBody>
          <a:bodyPr anchor="ctr"/>
          <a:lstStyle>
            <a:lvl1pPr>
              <a:lnSpc>
                <a:spcPts val="7800"/>
              </a:lnSpc>
              <a:spcAft>
                <a:spcPts val="0"/>
              </a:spcAft>
              <a:defRPr sz="6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000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1A80DEC-2E0D-404D-8487-2F5D9621CB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6989" y="1760023"/>
            <a:ext cx="361291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BE05775-C619-0449-B037-71461C348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54160" y="1760023"/>
            <a:ext cx="6631329" cy="326307"/>
          </a:xfrm>
        </p:spPr>
        <p:txBody>
          <a:bodyPr/>
          <a:lstStyle>
            <a:lvl1pPr>
              <a:lnSpc>
                <a:spcPts val="3000"/>
              </a:lnSpc>
              <a:spcAft>
                <a:spcPts val="1300"/>
              </a:spcAft>
              <a:defRPr sz="23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Chapter name</a:t>
            </a: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7931B446-4D99-8743-8FD7-C7F374041BF2}"/>
              </a:ext>
            </a:extLst>
          </p:cNvPr>
          <p:cNvGrpSpPr/>
          <p:nvPr userDrawn="1"/>
        </p:nvGrpSpPr>
        <p:grpSpPr>
          <a:xfrm>
            <a:off x="20532926" y="321368"/>
            <a:ext cx="3511297" cy="8112606"/>
            <a:chOff x="20532926" y="321368"/>
            <a:chExt cx="3511297" cy="8112606"/>
          </a:xfrm>
        </p:grpSpPr>
        <p:grpSp>
          <p:nvGrpSpPr>
            <p:cNvPr id="27" name="Group 8">
              <a:extLst>
                <a:ext uri="{FF2B5EF4-FFF2-40B4-BE49-F238E27FC236}">
                  <a16:creationId xmlns:a16="http://schemas.microsoft.com/office/drawing/2014/main" id="{CA26E251-88DC-5141-B6CA-22DC915F503F}"/>
                </a:ext>
              </a:extLst>
            </p:cNvPr>
            <p:cNvGrpSpPr/>
            <p:nvPr userDrawn="1"/>
          </p:nvGrpSpPr>
          <p:grpSpPr>
            <a:xfrm>
              <a:off x="20532926" y="321368"/>
              <a:ext cx="3511297" cy="8112606"/>
              <a:chOff x="20532926" y="-250604"/>
              <a:chExt cx="3511297" cy="8112606"/>
            </a:xfrm>
          </p:grpSpPr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id="{BCF25926-5B96-EF4E-8E2D-5D358F008C91}"/>
                  </a:ext>
                </a:extLst>
              </p:cNvPr>
              <p:cNvSpPr/>
              <p:nvPr userDrawn="1"/>
            </p:nvSpPr>
            <p:spPr>
              <a:xfrm>
                <a:off x="20532926" y="-250604"/>
                <a:ext cx="3511297" cy="65528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pic>
            <p:nvPicPr>
              <p:cNvPr id="30" name="Picture 10">
                <a:extLst>
                  <a:ext uri="{FF2B5EF4-FFF2-40B4-BE49-F238E27FC236}">
                    <a16:creationId xmlns:a16="http://schemas.microsoft.com/office/drawing/2014/main" id="{B02CB45F-DCA7-BD4F-B314-C940FBA1D77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1976" t="3800" r="1734" b="5626"/>
              <a:stretch/>
            </p:blipFill>
            <p:spPr>
              <a:xfrm>
                <a:off x="20729523" y="-62082"/>
                <a:ext cx="889000" cy="409576"/>
              </a:xfrm>
              <a:prstGeom prst="rect">
                <a:avLst/>
              </a:prstGeom>
              <a:noFill/>
              <a:ln w="31750">
                <a:solidFill>
                  <a:schemeClr val="tx2"/>
                </a:solidFill>
              </a:ln>
            </p:spPr>
          </p:pic>
          <p:sp>
            <p:nvSpPr>
              <p:cNvPr id="31" name="TextBox 11">
                <a:extLst>
                  <a:ext uri="{FF2B5EF4-FFF2-40B4-BE49-F238E27FC236}">
                    <a16:creationId xmlns:a16="http://schemas.microsoft.com/office/drawing/2014/main" id="{A2C7C246-2138-EE4E-825F-F02C71F46FD9}"/>
                  </a:ext>
                </a:extLst>
              </p:cNvPr>
              <p:cNvSpPr txBox="1"/>
              <p:nvPr userDrawn="1"/>
            </p:nvSpPr>
            <p:spPr>
              <a:xfrm>
                <a:off x="20638480" y="573393"/>
                <a:ext cx="273338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Change 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this button on the </a:t>
                </a:r>
                <a:r>
                  <a:rPr lang="en-US" sz="12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 tab </a:t>
                </a:r>
                <a:r>
                  <a:rPr 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tool to switch between body text styles</a:t>
                </a:r>
              </a:p>
              <a:p>
                <a:pPr algn="l"/>
                <a:endPara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12">
                <a:extLst>
                  <a:ext uri="{FF2B5EF4-FFF2-40B4-BE49-F238E27FC236}">
                    <a16:creationId xmlns:a16="http://schemas.microsoft.com/office/drawing/2014/main" id="{9B0EDC02-07C8-1348-BAFC-C0CBC4D64228}"/>
                  </a:ext>
                </a:extLst>
              </p:cNvPr>
              <p:cNvSpPr/>
              <p:nvPr userDrawn="1"/>
            </p:nvSpPr>
            <p:spPr>
              <a:xfrm>
                <a:off x="20532926" y="6590935"/>
                <a:ext cx="3511297" cy="12710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990600" dist="38100" dir="2700000" algn="tl" rotWithShape="0">
                  <a:prstClr val="black">
                    <a:alpha val="13000"/>
                  </a:prstClr>
                </a:outerShdw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l"/>
                <a:endParaRPr lang="en-US"/>
              </a:p>
            </p:txBody>
          </p:sp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633058D3-414C-5E45-8D18-B3A9A5DD195A}"/>
                  </a:ext>
                </a:extLst>
              </p:cNvPr>
              <p:cNvSpPr txBox="1"/>
              <p:nvPr userDrawn="1"/>
            </p:nvSpPr>
            <p:spPr>
              <a:xfrm>
                <a:off x="20638480" y="6764266"/>
                <a:ext cx="3070606" cy="109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1600"/>
                  </a:lnSpc>
                  <a:spcAft>
                    <a:spcPts val="800"/>
                  </a:spcAft>
                </a:pPr>
                <a:r>
                  <a:rPr lang="en-US" sz="12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Text styles: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Title: make important words </a:t>
                </a:r>
                <a:r>
                  <a:rPr lang="en-US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pink.</a:t>
                </a:r>
              </a:p>
              <a:p>
                <a:pPr algn="l">
                  <a:lnSpc>
                    <a:spcPts val="1600"/>
                  </a:lnSpc>
                  <a:spcAft>
                    <a:spcPts val="400"/>
                  </a:spcAft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Body text: make important words </a:t>
                </a:r>
                <a:r>
                  <a:rPr lang="en-US" sz="12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bold.</a:t>
                </a:r>
              </a:p>
              <a:p>
                <a:pPr algn="l"/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8" name="Afbeelding 27">
              <a:extLst>
                <a:ext uri="{FF2B5EF4-FFF2-40B4-BE49-F238E27FC236}">
                  <a16:creationId xmlns:a16="http://schemas.microsoft.com/office/drawing/2014/main" id="{1121DFF6-F71E-6445-84CF-1702806BE0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5" t="21734" r="12518" b="22130"/>
            <a:stretch/>
          </p:blipFill>
          <p:spPr>
            <a:xfrm>
              <a:off x="20638480" y="2165350"/>
              <a:ext cx="3070606" cy="470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34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8E984-AC96-7649-B9DC-A08BFA31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450" y="2027239"/>
            <a:ext cx="9507537" cy="8955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Title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F9CC-4199-8548-AF46-A9C83B40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0451" y="4057519"/>
            <a:ext cx="9507536" cy="50326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8th level</a:t>
            </a:r>
          </a:p>
          <a:p>
            <a:pPr lvl="8"/>
            <a:r>
              <a:rPr lang="en-GB" dirty="0"/>
              <a:t>9th level</a:t>
            </a:r>
          </a:p>
        </p:txBody>
      </p:sp>
      <p:pic>
        <p:nvPicPr>
          <p:cNvPr id="9" name="Afbeelding 28">
            <a:extLst>
              <a:ext uri="{FF2B5EF4-FFF2-40B4-BE49-F238E27FC236}">
                <a16:creationId xmlns:a16="http://schemas.microsoft.com/office/drawing/2014/main" id="{13B3A72B-23F7-3A40-9605-E0E147B22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b="17686"/>
          <a:stretch/>
        </p:blipFill>
        <p:spPr>
          <a:xfrm>
            <a:off x="17979744" y="10317865"/>
            <a:ext cx="1765005" cy="653971"/>
          </a:xfrm>
          <a:prstGeom prst="rect">
            <a:avLst/>
          </a:prstGeom>
        </p:spPr>
      </p:pic>
      <p:sp>
        <p:nvSpPr>
          <p:cNvPr id="4" name="MSIPCMContentMarking" descr="{&quot;HashCode&quot;:-303965193,&quot;Placement&quot;:&quot;Footer&quot;,&quot;Top&quot;:869.843,&quot;Left&quot;:0.0,&quot;SlideWidth&quot;:1583,&quot;SlideHeight&quot;:890}">
            <a:extLst>
              <a:ext uri="{FF2B5EF4-FFF2-40B4-BE49-F238E27FC236}">
                <a16:creationId xmlns:a16="http://schemas.microsoft.com/office/drawing/2014/main" id="{1170F5D9-FD37-4347-BE9D-FDA85BC1776B}"/>
              </a:ext>
            </a:extLst>
          </p:cNvPr>
          <p:cNvSpPr txBox="1"/>
          <p:nvPr userDrawn="1"/>
        </p:nvSpPr>
        <p:spPr>
          <a:xfrm>
            <a:off x="0" y="11047006"/>
            <a:ext cx="658889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l-NL" sz="1000">
                <a:solidFill>
                  <a:srgbClr val="000000"/>
                </a:solidFill>
                <a:latin typeface="Calibri" panose="020F0502020204030204" pitchFamily="34" charset="0"/>
              </a:rPr>
              <a:t>InSpark</a:t>
            </a:r>
            <a:endParaRPr lang="en-NL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15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3" r:id="rId6"/>
    <p:sldLayoutId id="2147483671" r:id="rId7"/>
    <p:sldLayoutId id="2147483672" r:id="rId8"/>
    <p:sldLayoutId id="2147483674" r:id="rId9"/>
    <p:sldLayoutId id="2147483676" r:id="rId10"/>
    <p:sldLayoutId id="2147483705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90" r:id="rId24"/>
    <p:sldLayoutId id="2147483692" r:id="rId25"/>
    <p:sldLayoutId id="2147483693" r:id="rId26"/>
    <p:sldLayoutId id="2147483694" r:id="rId27"/>
    <p:sldLayoutId id="2147483695" r:id="rId28"/>
    <p:sldLayoutId id="2147483698" r:id="rId29"/>
    <p:sldLayoutId id="2147483700" r:id="rId30"/>
    <p:sldLayoutId id="2147483701" r:id="rId31"/>
    <p:sldLayoutId id="2147483702" r:id="rId32"/>
    <p:sldLayoutId id="2147483704" r:id="rId33"/>
    <p:sldLayoutId id="2147483707" r:id="rId34"/>
    <p:sldLayoutId id="2147483712" r:id="rId35"/>
  </p:sldLayoutIdLst>
  <p:txStyles>
    <p:titleStyle>
      <a:lvl1pPr algn="l" defTabSz="914400" rtl="0" eaLnBrk="1" latinLnBrk="0" hangingPunct="1">
        <a:lnSpc>
          <a:spcPts val="7900"/>
        </a:lnSpc>
        <a:spcBef>
          <a:spcPct val="0"/>
        </a:spcBef>
        <a:spcAft>
          <a:spcPts val="2800"/>
        </a:spcAft>
        <a:buNone/>
        <a:defRPr sz="6900" b="1" i="0" kern="1200">
          <a:solidFill>
            <a:schemeClr val="tx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6000"/>
        </a:lnSpc>
        <a:spcBef>
          <a:spcPts val="0"/>
        </a:spcBef>
        <a:spcAft>
          <a:spcPts val="3000"/>
        </a:spcAft>
        <a:buFont typeface="Arial" panose="020B0604020202020204" pitchFamily="34" charset="0"/>
        <a:buNone/>
        <a:tabLst/>
        <a:defRPr sz="44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ts val="4800"/>
        </a:lnSpc>
        <a:spcBef>
          <a:spcPts val="0"/>
        </a:spcBef>
        <a:spcAft>
          <a:spcPts val="2600"/>
        </a:spcAft>
        <a:buFont typeface="Arial" panose="020B0604020202020204" pitchFamily="34" charset="0"/>
        <a:buNone/>
        <a:tabLst/>
        <a:defRPr sz="36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ts val="38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/>
        <a:defRPr sz="2800" b="1" i="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342900" indent="-330200" algn="l" defTabSz="914400" rtl="0" eaLnBrk="1" latinLnBrk="0" hangingPunct="1">
        <a:lnSpc>
          <a:spcPts val="3200"/>
        </a:lnSpc>
        <a:spcBef>
          <a:spcPts val="0"/>
        </a:spcBef>
        <a:spcAft>
          <a:spcPts val="1800"/>
        </a:spcAft>
        <a:buFontTx/>
        <a:buBlip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</a:buBlip>
        <a:tabLst/>
        <a:defRPr sz="23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747713" indent="-296863" algn="l" defTabSz="914400" rtl="0" eaLnBrk="1" latinLnBrk="0" hangingPunct="1">
        <a:lnSpc>
          <a:spcPts val="2000"/>
        </a:lnSpc>
        <a:spcBef>
          <a:spcPts val="0"/>
        </a:spcBef>
        <a:spcAft>
          <a:spcPts val="1200"/>
        </a:spcAft>
        <a:buFontTx/>
        <a:buBlip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</a:buBlip>
        <a:tabLst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719138" indent="225425" algn="l" defTabSz="914400" rtl="0" eaLnBrk="1" latinLnBrk="0" hangingPunct="1">
        <a:lnSpc>
          <a:spcPts val="2100"/>
        </a:lnSpc>
        <a:spcBef>
          <a:spcPts val="0"/>
        </a:spcBef>
        <a:spcAft>
          <a:spcPts val="1000"/>
        </a:spcAft>
        <a:buClr>
          <a:srgbClr val="2CB7BD"/>
        </a:buClr>
        <a:buFont typeface="Helvetica" pitchFamily="2" charset="0"/>
        <a:buChar char="●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5700" indent="-211138" algn="l" defTabSz="9144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Helvetica" pitchFamily="2" charset="0"/>
        <a:buChar char="●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339850" indent="-184150" algn="l" defTabSz="9144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Helvetica" pitchFamily="2" charset="0"/>
        <a:buChar char="●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565275" indent="-225425" algn="l" defTabSz="9144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Helvetica" pitchFamily="2" charset="0"/>
        <a:buChar char="●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FB689-1412-4077-B0DB-B8617AAF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06AF6-348F-404C-B9C1-659FF5B0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5BDD6-75C4-40DB-805A-D9E0CA44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CC01D-24AB-49CB-8B59-E96CCC9EA898}" type="datetimeFigureOut">
              <a:rPr lang="en-BE" smtClean="0"/>
              <a:t>10/23/2021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0E6A4-9AF2-4CA4-8B9B-8C42C6149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7C61F-8045-4C18-863F-A8103973E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8D2F4-59FB-42BD-A473-81FDE55189FB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156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abdays.org/2021-benl/abou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jpe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jpe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twork.at/post/Groups-Governance-Toolkit-Part-5-External-Guests" TargetMode="Externa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microsoft-365/compliance/label-analytics?view=o365-worldwide" TargetMode="External"/><Relationship Id="rId3" Type="http://schemas.openxmlformats.org/officeDocument/2006/relationships/hyperlink" Target="https://docs.microsoft.com/nl-nl/microsoft-365/compliance/sensitivity-labels?view=o365-worldwide" TargetMode="External"/><Relationship Id="rId7" Type="http://schemas.openxmlformats.org/officeDocument/2006/relationships/hyperlink" Target="https://docs.microsoft.com/nl-nl/information-protection/develop/overview#microsoft-information-protection-sdk" TargetMode="External"/><Relationship Id="rId2" Type="http://schemas.openxmlformats.org/officeDocument/2006/relationships/hyperlink" Target="https://docs.microsoft.com/en-us/microsoft-365/compliance/protect-information?view=o365-worldwi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microsoft-365/compliance/get-started-with-sensitivity-labels?view=o365-worldwide#common-scenarios-for-sensitivity-labels" TargetMode="External"/><Relationship Id="rId5" Type="http://schemas.openxmlformats.org/officeDocument/2006/relationships/hyperlink" Target="https://docs.microsoft.com/en-us/microsoft-365/compliance/apply-sensitivity-label-automatically?view=o365-worldwide" TargetMode="External"/><Relationship Id="rId10" Type="http://schemas.openxmlformats.org/officeDocument/2006/relationships/hyperlink" Target="https://joannecklein.com/" TargetMode="External"/><Relationship Id="rId4" Type="http://schemas.openxmlformats.org/officeDocument/2006/relationships/hyperlink" Target="https://www.yammer.com/askIPteam#/home" TargetMode="External"/><Relationship Id="rId9" Type="http://schemas.openxmlformats.org/officeDocument/2006/relationships/hyperlink" Target="https://petri.com/scoping-sensitivity-label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compliance/create-a-custom-sensitive-information-type?view=o365-worldwide" TargetMode="External"/><Relationship Id="rId2" Type="http://schemas.openxmlformats.org/officeDocument/2006/relationships/hyperlink" Target="https://docs.microsoft.com/en-us/microsoft-365/compliance/data-loss-prevention-policies?view=o365-worldwide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microsoft.com/en-us/microsoft-365/compliance/dlp-microsoft-teams?view=o365-worldwide" TargetMode="External"/><Relationship Id="rId4" Type="http://schemas.openxmlformats.org/officeDocument/2006/relationships/hyperlink" Target="https://docs.microsoft.com/en-us/microsoft-365/compliance/sensitive-information-type-entity-definitions?view=o365-worldwid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compliance/retention?view=o365-worldwide" TargetMode="External"/><Relationship Id="rId7" Type="http://schemas.openxmlformats.org/officeDocument/2006/relationships/hyperlink" Target="https://docs.microsoft.com/en-us/microsoft-365/compliance/label-analytics?view=o365-worldwide" TargetMode="External"/><Relationship Id="rId2" Type="http://schemas.openxmlformats.org/officeDocument/2006/relationships/hyperlink" Target="https://docs.microsoft.com/en-us/microsoft-365/compliance/retention-policies-teams?view=o365-worldwi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etri.com/using-trainable-classifiers-assign-office-365-retention-labels" TargetMode="External"/><Relationship Id="rId5" Type="http://schemas.openxmlformats.org/officeDocument/2006/relationships/hyperlink" Target="https://docs.microsoft.com/en-us/microsoft-365/compliance/records-management?view=o365-worldwide" TargetMode="External"/><Relationship Id="rId4" Type="http://schemas.openxmlformats.org/officeDocument/2006/relationships/hyperlink" Target="https://docs.microsoft.com/en-us/microsoft-365/compliance/retention-policies-sharepoint?view=o365-worldwid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outdoor, brick, stone&#10;&#10;Description automatically generated">
            <a:extLst>
              <a:ext uri="{FF2B5EF4-FFF2-40B4-BE49-F238E27FC236}">
                <a16:creationId xmlns:a16="http://schemas.microsoft.com/office/drawing/2014/main" id="{D19F0845-A2BE-4244-8474-990F7B3EB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" y="413"/>
            <a:ext cx="7646592" cy="11308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46627" y="397"/>
            <a:ext cx="12457475" cy="113085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en-US" sz="29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81A6E-F895-4367-9BF7-0ED4127E7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2095" y="1055865"/>
            <a:ext cx="10346539" cy="552665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Secure and manage your data in Microsoft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BB1B4-8245-4468-AFA5-26B9BCBFB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2092" y="6853923"/>
            <a:ext cx="10346541" cy="33995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Jasper Oosterveld</a:t>
            </a:r>
            <a:endParaRPr lang="en-BE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D2E8C5-875C-4AD2-9BD3-EC01AE4ADBA0}"/>
              </a:ext>
            </a:extLst>
          </p:cNvPr>
          <p:cNvSpPr/>
          <p:nvPr/>
        </p:nvSpPr>
        <p:spPr>
          <a:xfrm>
            <a:off x="7646625" y="9381003"/>
            <a:ext cx="12457476" cy="1927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07846"/>
            <a:endParaRPr lang="en-BE" sz="2968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46E94C-2AF1-4B60-A786-27258E9D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919" b="24432"/>
          <a:stretch/>
        </p:blipFill>
        <p:spPr>
          <a:xfrm>
            <a:off x="8702091" y="9381003"/>
            <a:ext cx="4046075" cy="19279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97251D-2DC8-4678-BD43-A38ACCF7D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919" b="24432"/>
          <a:stretch/>
        </p:blipFill>
        <p:spPr>
          <a:xfrm>
            <a:off x="8702091" y="9409587"/>
            <a:ext cx="4046075" cy="192795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5FEEF8-B360-4321-B20F-975B28D2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199" y="9288440"/>
            <a:ext cx="4803869" cy="1927952"/>
          </a:xfrm>
          <a:prstGeom prst="rect">
            <a:avLst/>
          </a:prstGeom>
        </p:spPr>
      </p:pic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7AE6DF5E-872D-4652-A1FB-7C4E35F57B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59" y="784461"/>
            <a:ext cx="1617544" cy="16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7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6D56-A825-40B4-957B-F6BC8AB7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 successful governance strategy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C01AB-809A-453A-8ACD-86C0AB96E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1394" y="4502508"/>
            <a:ext cx="16141476" cy="7038935"/>
          </a:xfrm>
        </p:spPr>
        <p:txBody>
          <a:bodyPr/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Connecting IT &amp; Business.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Contribute to a successful adoption.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Internal procedures &amp; regulations.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Manage Microsoft 365 Groups.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F4EDA-646A-495D-8ECD-DD4535BCACA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0F3B8-0154-49BE-80C1-77D51800D58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Teams Governance Strategy</a:t>
            </a:r>
          </a:p>
        </p:txBody>
      </p:sp>
    </p:spTree>
    <p:extLst>
      <p:ext uri="{BB962C8B-B14F-4D97-AF65-F5344CB8AC3E}">
        <p14:creationId xmlns:p14="http://schemas.microsoft.com/office/powerpoint/2010/main" val="33225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537E43-79C4-4757-9AF4-212B4C377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291" y="3864886"/>
            <a:ext cx="16141476" cy="703893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Scope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Vision &amp; goals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Steering committee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Roles &amp; responsibilities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Collaboration templates &amp; requirements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Microsoft Teams policies &amp; settings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Processes &amp; procedures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features &amp; updates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409DA5-2EE4-4BB5-817F-309BBF5C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394" y="1822201"/>
            <a:ext cx="17005432" cy="606368"/>
          </a:xfrm>
        </p:spPr>
        <p:txBody>
          <a:bodyPr/>
          <a:lstStyle/>
          <a:p>
            <a:r>
              <a:rPr lang="en-US" dirty="0"/>
              <a:t>Step 1: </a:t>
            </a:r>
            <a:br>
              <a:rPr lang="en-US" dirty="0"/>
            </a:br>
            <a:r>
              <a:rPr lang="en-US" dirty="0"/>
              <a:t>Governance workshop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C4868-89EF-40F0-9CAD-B67D9379457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FF1CE-6AFA-4EFF-A870-BB476EA4EA2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Teams Governance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7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0C055-F448-498A-91F1-AB3041274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291" y="4121508"/>
            <a:ext cx="16141476" cy="703893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an agreement on all the topics.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 these into a document.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Present findings.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Finalize your governance strategy.   </a:t>
            </a:r>
            <a:endParaRPr lang="nl-NL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631DC-DBBA-4BCB-87A2-4B38AB65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br>
              <a:rPr lang="en-US" dirty="0"/>
            </a:br>
            <a:r>
              <a:rPr lang="en-US" dirty="0"/>
              <a:t>Finalize governance strategy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62055-31C5-47A5-B8E1-BCDE310A531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D8282-CBCC-4CCF-B7BB-2304F37C832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Teams Governance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0C055-F448-498A-91F1-AB30412743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291" y="4121508"/>
            <a:ext cx="16141476" cy="703893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Configure your Microsoft Teams policies &amp; settings.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Implement a governance solution (for example: Provisioning solution)</a:t>
            </a:r>
            <a:endParaRPr lang="nl-NL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631DC-DBBA-4BCB-87A2-4B38AB65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br>
              <a:rPr lang="en-US" dirty="0"/>
            </a:br>
            <a:r>
              <a:rPr lang="en-US" dirty="0"/>
              <a:t>Governance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62055-31C5-47A5-B8E1-BCDE310A531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D8282-CBCC-4CCF-B7BB-2304F37C832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Teams Governance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7803E8-060C-4571-BDB5-D953428BC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Strategy &amp;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C90666-2346-4A49-8511-E57EC3967B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6608" y="7403140"/>
            <a:ext cx="13349881" cy="192751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D20106-3C8D-43CC-A7B9-901AFF3EC5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Compliance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12E9D-4432-42B2-9BD0-6FAD0FCEA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introduction to the importance of a compliance strategy &amp; implementation.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73C102-8CF4-4C81-846A-44F5CB49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70152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8BC2-D623-4624-9380-2589B86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9D09-A7CF-4980-9135-8CD078ECF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is exploding! 10x amount of data created and stored by 2025 (vs. 2016).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regulatory landscape is complex and shifting​.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COVID-19 caused an explosion in the usage of Microsoft Teams. </a:t>
            </a:r>
            <a:endParaRPr lang="nl-NL" sz="2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E3371-CB69-476F-9E4A-755776E5505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FC129-C04E-4735-822C-F90A564091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Compliance strategy &amp;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716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8BC2-D623-4624-9380-2589B86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9D09-A7CF-4980-9135-8CD078ECF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88% of organizations no longer have confidence to detect and prevent loss of sensitive data.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&gt;80% of corporate data is “dark” – it’s not classified, protected or governed.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#1 Protecting and governing sensitive data is biggest concern in complying with regulations.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E3371-CB69-476F-9E4A-755776E5505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FC129-C04E-4735-822C-F90A564091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Compliance strategy &amp; implementation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C4E41-B58B-4BD2-9D12-BCF3D1A69E0B}"/>
              </a:ext>
            </a:extLst>
          </p:cNvPr>
          <p:cNvSpPr txBox="1"/>
          <p:nvPr/>
        </p:nvSpPr>
        <p:spPr>
          <a:xfrm>
            <a:off x="1298291" y="9625245"/>
            <a:ext cx="75992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54440">
              <a:defRPr/>
            </a:pPr>
            <a:r>
              <a:rPr lang="en-US" sz="1400" b="1" kern="0" dirty="0">
                <a:solidFill>
                  <a:srgbClr val="282828"/>
                </a:solidFill>
                <a:latin typeface="Segoe UI"/>
              </a:rPr>
              <a:t>Source</a:t>
            </a:r>
          </a:p>
          <a:p>
            <a:pPr marL="84714" indent="-84714" defTabSz="554440">
              <a:buFontTx/>
              <a:buAutoNum type="arabicPeriod"/>
              <a:defRPr/>
            </a:pPr>
            <a:r>
              <a:rPr lang="en-US" sz="1400" kern="0" dirty="0">
                <a:solidFill>
                  <a:srgbClr val="282828"/>
                </a:solidFill>
                <a:latin typeface="Segoe UI"/>
              </a:rPr>
              <a:t>Forrester. Security Concerns, Approaches and Technology Adoption. December 2018 </a:t>
            </a:r>
          </a:p>
          <a:p>
            <a:pPr marL="84714" indent="-84714" defTabSz="554440">
              <a:buFontTx/>
              <a:buAutoNum type="arabicPeriod"/>
              <a:defRPr/>
            </a:pPr>
            <a:r>
              <a:rPr lang="en-US" sz="1400" kern="0" dirty="0">
                <a:solidFill>
                  <a:srgbClr val="282828"/>
                </a:solidFill>
                <a:latin typeface="Segoe UI"/>
              </a:rPr>
              <a:t>IBM. Future of Cognitive Computing. November 2015</a:t>
            </a:r>
          </a:p>
          <a:p>
            <a:pPr marL="84714" indent="-84714" defTabSz="554440">
              <a:buFontTx/>
              <a:buAutoNum type="arabicPeriod"/>
              <a:defRPr/>
            </a:pPr>
            <a:r>
              <a:rPr lang="en-US" sz="1400" kern="0" dirty="0">
                <a:solidFill>
                  <a:srgbClr val="282828"/>
                </a:solidFill>
                <a:latin typeface="Segoe UI"/>
              </a:rPr>
              <a:t>Microsoft GDPR research, 2017</a:t>
            </a:r>
          </a:p>
        </p:txBody>
      </p:sp>
    </p:spTree>
    <p:extLst>
      <p:ext uri="{BB962C8B-B14F-4D97-AF65-F5344CB8AC3E}">
        <p14:creationId xmlns:p14="http://schemas.microsoft.com/office/powerpoint/2010/main" val="26558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8BC2-D623-4624-9380-2589B86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9D09-A7CF-4980-9135-8CD078ECF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"OLVG receives fine of 440,000 euros for unlawful access to sensitive information".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"Over 100,000 resumes illegally downloaded at UWV“.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Personal data of 65,000 civil servants on the street due to data leak at ministry.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Private addresses of MPs on the street due to Chamber of Commerce data breach.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E3371-CB69-476F-9E4A-755776E5505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FC129-C04E-4735-822C-F90A564091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Compliance strategy &amp;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7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8BC2-D623-4624-9380-2589B86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9D09-A7CF-4980-9135-8CD078ECF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you know where your business critical and sensitive data resides and what is being done with it?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Do you have control of this data as it travels inside and outside of your organization?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Are you using multiple solutions to classify, label, and protect this data?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E3371-CB69-476F-9E4A-755776E5505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FC129-C04E-4735-822C-F90A564091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Compliance strategy &amp;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96F257-DD3B-487C-B524-DA6F7F1D06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B59448-242A-44A4-98C1-6D29D32EB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23D2D6-42AC-4D33-91AF-676EBC1433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4D063A-885E-4610-8F2D-6DDF9845B1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A92E39-C7F1-4593-9EDA-598A443D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0592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3C04-12C8-4892-84BE-8408CD18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of Conduct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92AA-6B21-468E-9FE9-9448BA9AB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968" dirty="0"/>
              <a:t>As event and experience organizers, we seek to provide a respectful, friendly, professional experience for everyone, regardless of gender, sexual orientation, physical appearance, disability, age, race or religion. </a:t>
            </a:r>
          </a:p>
          <a:p>
            <a:pPr marL="0" indent="0">
              <a:buNone/>
            </a:pPr>
            <a:r>
              <a:rPr lang="en-US" sz="2968" dirty="0"/>
              <a:t>We do not tolerate any behavior that is degrading to any gender, race, sexual orientation, or disability, or any behavior that would be deemed harassment or discrimination. </a:t>
            </a:r>
          </a:p>
          <a:p>
            <a:pPr marL="0" indent="0">
              <a:buNone/>
            </a:pPr>
            <a:r>
              <a:rPr lang="en-US" sz="2968" dirty="0"/>
              <a:t>Individuals are responsible for knowing and abiding by our standards and we encourage everyone to assist in creating a welcoming and safe environment. Please report any concerns, suspicious or disruptive activity or behavior to the organizing team, so that we can address the issue immediately.</a:t>
            </a:r>
            <a:endParaRPr lang="en-BE" sz="2968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9BE555-4B9C-4065-B264-70F7B501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2157" y="7739100"/>
            <a:ext cx="2669357" cy="26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4DD3D-04C9-4BD3-A332-6FC6A5C26BAB}"/>
              </a:ext>
            </a:extLst>
          </p:cNvPr>
          <p:cNvSpPr txBox="1"/>
          <p:nvPr/>
        </p:nvSpPr>
        <p:spPr>
          <a:xfrm>
            <a:off x="4311313" y="9120179"/>
            <a:ext cx="11745110" cy="100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507846"/>
            <a:r>
              <a:rPr lang="en-US" sz="2968">
                <a:solidFill>
                  <a:prstClr val="black"/>
                </a:solidFill>
                <a:latin typeface="Calibri" panose="020F0502020204030204"/>
              </a:rPr>
              <a:t>More information can be found on the </a:t>
            </a:r>
            <a:r>
              <a:rPr lang="en-US" sz="2968" err="1">
                <a:solidFill>
                  <a:prstClr val="black"/>
                </a:solidFill>
                <a:latin typeface="Calibri" panose="020F0502020204030204"/>
              </a:rPr>
              <a:t>CollabDays</a:t>
            </a:r>
            <a:r>
              <a:rPr lang="en-US" sz="2968">
                <a:solidFill>
                  <a:prstClr val="black"/>
                </a:solidFill>
                <a:latin typeface="Calibri" panose="020F0502020204030204"/>
              </a:rPr>
              <a:t> Belgium &amp; Netherlands website at </a:t>
            </a:r>
            <a:r>
              <a:rPr lang="en-US" sz="2968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https://www.collabdays.org/2021-benl/about</a:t>
            </a:r>
            <a:r>
              <a:rPr lang="en-US" sz="2968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BE" sz="2968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A35E22A7-8DB1-43B0-950C-817A3F46B8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400" y="886599"/>
            <a:ext cx="1617544" cy="16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7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D92A4F-1385-4C27-B997-9AD844AE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6FBF74-A388-4EF4-BAC0-2A30F95BBD1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AB4F39-EB11-4AF0-B164-699636868D7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1AE41FE-2B43-497E-9D8A-3B115F3D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94" y="3924385"/>
            <a:ext cx="18025442" cy="154444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8238AE7-9502-47DD-9971-7B3FCC2B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91" y="7651076"/>
            <a:ext cx="18145975" cy="151303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5AEB731E-4B99-4DF6-8F24-AAB3E9A71D0B}"/>
              </a:ext>
            </a:extLst>
          </p:cNvPr>
          <p:cNvGrpSpPr/>
          <p:nvPr/>
        </p:nvGrpSpPr>
        <p:grpSpPr>
          <a:xfrm>
            <a:off x="4511520" y="6207938"/>
            <a:ext cx="10691930" cy="323981"/>
            <a:chOff x="1456114" y="6231004"/>
            <a:chExt cx="17631784" cy="534269"/>
          </a:xfrm>
        </p:grpSpPr>
        <p:cxnSp>
          <p:nvCxnSpPr>
            <p:cNvPr id="73" name="Straight Connector 8">
              <a:extLst>
                <a:ext uri="{FF2B5EF4-FFF2-40B4-BE49-F238E27FC236}">
                  <a16:creationId xmlns:a16="http://schemas.microsoft.com/office/drawing/2014/main" id="{481D55E2-FA51-4A8A-82A3-7901D4B8349A}"/>
                </a:ext>
              </a:extLst>
            </p:cNvPr>
            <p:cNvCxnSpPr>
              <a:cxnSpLocks/>
            </p:cNvCxnSpPr>
            <p:nvPr/>
          </p:nvCxnSpPr>
          <p:spPr>
            <a:xfrm>
              <a:off x="11778018" y="6658505"/>
              <a:ext cx="7309880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ijdelijke aanduiding voor tekst 2">
              <a:extLst>
                <a:ext uri="{FF2B5EF4-FFF2-40B4-BE49-F238E27FC236}">
                  <a16:creationId xmlns:a16="http://schemas.microsoft.com/office/drawing/2014/main" id="{95BEA6C2-AD2A-4A41-B641-EBE47BF7E646}"/>
                </a:ext>
              </a:extLst>
            </p:cNvPr>
            <p:cNvSpPr txBox="1">
              <a:spLocks/>
            </p:cNvSpPr>
            <p:nvPr/>
          </p:nvSpPr>
          <p:spPr>
            <a:xfrm>
              <a:off x="8477131" y="6231004"/>
              <a:ext cx="3451937" cy="534269"/>
            </a:xfrm>
            <a:prstGeom prst="rect">
              <a:avLst/>
            </a:prstGeom>
          </p:spPr>
          <p:txBody>
            <a:bodyPr/>
            <a:lstStyle>
              <a:lvl1pPr marL="457189" indent="-457189" algn="l" defTabSz="609585" rtl="0" eaLnBrk="1" latinLnBrk="0" hangingPunct="1">
                <a:lnSpc>
                  <a:spcPts val="2933"/>
                </a:lnSpc>
                <a:spcBef>
                  <a:spcPts val="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90575" indent="-380990" algn="l" defTabSz="609585" rtl="0" eaLnBrk="1" latinLnBrk="0" hangingPunct="1">
                <a:lnSpc>
                  <a:spcPts val="2933"/>
                </a:lnSpc>
                <a:spcBef>
                  <a:spcPts val="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8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23962" indent="-304792" algn="l" defTabSz="609585" rtl="0" eaLnBrk="1" latinLnBrk="0" hangingPunct="1">
                <a:lnSpc>
                  <a:spcPts val="2933"/>
                </a:lnSpc>
                <a:spcBef>
                  <a:spcPts val="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33547" indent="-304792" algn="l" defTabSz="609585" rtl="0" eaLnBrk="1" latinLnBrk="0" hangingPunct="1">
                <a:lnSpc>
                  <a:spcPts val="2933"/>
                </a:lnSpc>
                <a:spcBef>
                  <a:spcPts val="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defTabSz="609585" rtl="0" eaLnBrk="1" latinLnBrk="0" hangingPunct="1">
                <a:lnSpc>
                  <a:spcPts val="2933"/>
                </a:lnSpc>
                <a:spcBef>
                  <a:spcPts val="0"/>
                </a:spcBef>
                <a:buClr>
                  <a:schemeClr val="accent1"/>
                </a:buClr>
                <a:buFont typeface="Courier New" panose="02070309020205020404" pitchFamily="49" charset="0"/>
                <a:buChar char="o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Broad coverage</a:t>
              </a:r>
            </a:p>
          </p:txBody>
        </p:sp>
        <p:cxnSp>
          <p:nvCxnSpPr>
            <p:cNvPr id="75" name="Straight Connector 8">
              <a:extLst>
                <a:ext uri="{FF2B5EF4-FFF2-40B4-BE49-F238E27FC236}">
                  <a16:creationId xmlns:a16="http://schemas.microsoft.com/office/drawing/2014/main" id="{48D16C5E-75F2-4B86-AAA4-C84577CB7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56114" y="6658505"/>
              <a:ext cx="6690360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0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7200" dirty="0"/>
              <a:t>Information </a:t>
            </a:r>
            <a:r>
              <a:rPr lang="en-US" sz="7200" dirty="0"/>
              <a:t>classification</a:t>
            </a:r>
            <a:r>
              <a:rPr lang="nl-NL" sz="7200" dirty="0"/>
              <a:t> policy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286376-4DBB-4B39-B5A5-ED2FAE521E5C}"/>
              </a:ext>
            </a:extLst>
          </p:cNvPr>
          <p:cNvSpPr/>
          <p:nvPr/>
        </p:nvSpPr>
        <p:spPr>
          <a:xfrm>
            <a:off x="1351394" y="4415908"/>
            <a:ext cx="3155071" cy="34265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Non-business data, for personal use only.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24B38C-4E08-4024-8A31-0FC0A4A17670}"/>
              </a:ext>
            </a:extLst>
          </p:cNvPr>
          <p:cNvSpPr/>
          <p:nvPr/>
        </p:nvSpPr>
        <p:spPr>
          <a:xfrm>
            <a:off x="4754645" y="4415906"/>
            <a:ext cx="3156979" cy="34265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data specifically prepared and approved for public use.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EBC467-86D8-44A6-90C1-B35974BBA1CC}"/>
              </a:ext>
            </a:extLst>
          </p:cNvPr>
          <p:cNvSpPr/>
          <p:nvPr/>
        </p:nvSpPr>
        <p:spPr>
          <a:xfrm>
            <a:off x="8157891" y="4415908"/>
            <a:ext cx="3156979" cy="34265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data intended for general use within and outside the organization (business partners).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B2CBC7-7A3E-41E8-9DB6-D371C2514398}"/>
              </a:ext>
            </a:extLst>
          </p:cNvPr>
          <p:cNvSpPr/>
          <p:nvPr/>
        </p:nvSpPr>
        <p:spPr>
          <a:xfrm>
            <a:off x="11561136" y="4415906"/>
            <a:ext cx="3156979" cy="34265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Sensitive company data that damages the company if it is shared with unauthorized people.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5DB34E-F274-4D84-AEB3-290560EBFA81}"/>
              </a:ext>
            </a:extLst>
          </p:cNvPr>
          <p:cNvSpPr/>
          <p:nvPr/>
        </p:nvSpPr>
        <p:spPr>
          <a:xfrm>
            <a:off x="14964383" y="4415906"/>
            <a:ext cx="3156979" cy="34265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Highly sensitive company data that causes damage to the company if it is shared with unauthorized people.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3A6938-124D-4B40-9F97-225E979D92F0}"/>
              </a:ext>
            </a:extLst>
          </p:cNvPr>
          <p:cNvSpPr/>
          <p:nvPr/>
        </p:nvSpPr>
        <p:spPr>
          <a:xfrm>
            <a:off x="1891361" y="3397453"/>
            <a:ext cx="2615108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</a:t>
            </a:r>
            <a:endParaRPr lang="en-NL" sz="20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8680C3-1508-4108-8FDA-7A413E1B44D1}"/>
              </a:ext>
            </a:extLst>
          </p:cNvPr>
          <p:cNvSpPr/>
          <p:nvPr/>
        </p:nvSpPr>
        <p:spPr>
          <a:xfrm>
            <a:off x="1351396" y="3397453"/>
            <a:ext cx="539961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5F64C9-B489-4603-BC00-87687F10C26B}"/>
              </a:ext>
            </a:extLst>
          </p:cNvPr>
          <p:cNvSpPr/>
          <p:nvPr/>
        </p:nvSpPr>
        <p:spPr>
          <a:xfrm>
            <a:off x="5296514" y="3397453"/>
            <a:ext cx="2615108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endParaRPr lang="en-NL" sz="20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4D2F5D-D922-447F-A367-03980E556D84}"/>
              </a:ext>
            </a:extLst>
          </p:cNvPr>
          <p:cNvSpPr/>
          <p:nvPr/>
        </p:nvSpPr>
        <p:spPr>
          <a:xfrm>
            <a:off x="4756549" y="3397453"/>
            <a:ext cx="539961" cy="539961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62FD87-D886-48DC-AFCA-83FFF87F35DD}"/>
              </a:ext>
            </a:extLst>
          </p:cNvPr>
          <p:cNvSpPr/>
          <p:nvPr/>
        </p:nvSpPr>
        <p:spPr>
          <a:xfrm>
            <a:off x="8700309" y="3397453"/>
            <a:ext cx="2615108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</a:t>
            </a:r>
            <a:endParaRPr lang="en-NL" sz="20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CFA1CA-E217-4649-BB91-60600F0C8584}"/>
              </a:ext>
            </a:extLst>
          </p:cNvPr>
          <p:cNvSpPr/>
          <p:nvPr/>
        </p:nvSpPr>
        <p:spPr>
          <a:xfrm>
            <a:off x="8160342" y="3397453"/>
            <a:ext cx="539961" cy="539961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D6E26A-D54D-4316-821C-42B48F28EFB3}"/>
              </a:ext>
            </a:extLst>
          </p:cNvPr>
          <p:cNvSpPr/>
          <p:nvPr/>
        </p:nvSpPr>
        <p:spPr>
          <a:xfrm>
            <a:off x="12101099" y="3395120"/>
            <a:ext cx="2615108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</a:t>
            </a:r>
            <a:endParaRPr lang="en-NL" sz="2399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236BAB-DB8B-40B1-97AB-9DA75F7BF10C}"/>
              </a:ext>
            </a:extLst>
          </p:cNvPr>
          <p:cNvSpPr/>
          <p:nvPr/>
        </p:nvSpPr>
        <p:spPr>
          <a:xfrm>
            <a:off x="11561134" y="3395120"/>
            <a:ext cx="539961" cy="539961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D6A19F-E9A4-4CE3-9E03-890D71CA5841}"/>
              </a:ext>
            </a:extLst>
          </p:cNvPr>
          <p:cNvSpPr/>
          <p:nvPr/>
        </p:nvSpPr>
        <p:spPr>
          <a:xfrm>
            <a:off x="15506254" y="3395120"/>
            <a:ext cx="2615108" cy="53996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Strictly Confidential</a:t>
            </a:r>
            <a:endParaRPr lang="en-NL" sz="20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267F4D-2EBE-44E1-BC6C-94E2C4133C6E}"/>
              </a:ext>
            </a:extLst>
          </p:cNvPr>
          <p:cNvSpPr/>
          <p:nvPr/>
        </p:nvSpPr>
        <p:spPr>
          <a:xfrm>
            <a:off x="14966287" y="3395120"/>
            <a:ext cx="539961" cy="539961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5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7200" dirty="0"/>
              <a:t>Information </a:t>
            </a:r>
            <a:r>
              <a:rPr lang="en-US" sz="7200" dirty="0"/>
              <a:t>protection</a:t>
            </a:r>
            <a:r>
              <a:rPr lang="nl-NL" sz="7200" dirty="0"/>
              <a:t> policy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572409-0C0B-490A-965A-B8C29A1E21A1}"/>
              </a:ext>
            </a:extLst>
          </p:cNvPr>
          <p:cNvSpPr/>
          <p:nvPr/>
        </p:nvSpPr>
        <p:spPr>
          <a:xfrm>
            <a:off x="1200500" y="3790672"/>
            <a:ext cx="3264708" cy="5935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71" tIns="75385" rIns="150771" bIns="753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</a:t>
            </a:r>
            <a:endParaRPr lang="en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83C459-F3B3-490F-A0CD-A9EF1E4CBCF1}"/>
              </a:ext>
            </a:extLst>
          </p:cNvPr>
          <p:cNvSpPr/>
          <p:nvPr/>
        </p:nvSpPr>
        <p:spPr>
          <a:xfrm>
            <a:off x="5034056" y="3317677"/>
            <a:ext cx="14050607" cy="1568463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7" tIns="79145" rIns="118717" bIns="79145" rtlCol="0" anchor="t"/>
          <a:lstStyle/>
          <a:p>
            <a:r>
              <a:rPr lang="nl-NL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Non-business data, for personal use only.”</a:t>
            </a:r>
            <a:b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1DFBD8-7131-4FA3-A1EF-9E9BC8D12DFF}"/>
              </a:ext>
            </a:extLst>
          </p:cNvPr>
          <p:cNvSpPr/>
          <p:nvPr/>
        </p:nvSpPr>
        <p:spPr>
          <a:xfrm>
            <a:off x="5034056" y="5453027"/>
            <a:ext cx="14050607" cy="1568463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7" tIns="79145" rIns="118717" bIns="79145" rtlCol="0" anchor="t"/>
          <a:lstStyle/>
          <a:p>
            <a:r>
              <a:rPr lang="nl-NL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data specifically prepared and approved for public use.”</a:t>
            </a:r>
            <a:endParaRPr lang="nl-NL" sz="2309" i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E8FC0E1-2716-4BC5-A9FF-D08C4A9D6DE3}"/>
              </a:ext>
            </a:extLst>
          </p:cNvPr>
          <p:cNvSpPr/>
          <p:nvPr/>
        </p:nvSpPr>
        <p:spPr>
          <a:xfrm>
            <a:off x="5034053" y="7588375"/>
            <a:ext cx="14050607" cy="1898510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7" tIns="79145" rIns="118717" bIns="79145" rtlCol="0" anchor="t"/>
          <a:lstStyle/>
          <a:p>
            <a:r>
              <a:rPr lang="nl-NL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Company data intended for general use within and outside the organization (business partners).</a:t>
            </a:r>
            <a:r>
              <a:rPr lang="nl-NL" sz="2309" i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4D4E7C-94DB-45A6-8E9C-E0A24536CB28}"/>
              </a:ext>
            </a:extLst>
          </p:cNvPr>
          <p:cNvSpPr/>
          <p:nvPr/>
        </p:nvSpPr>
        <p:spPr>
          <a:xfrm>
            <a:off x="1200500" y="8136464"/>
            <a:ext cx="3264708" cy="5935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71" tIns="75385" rIns="150771" bIns="753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CF7040-1A5C-470A-88E3-2BBE0D469673}"/>
              </a:ext>
            </a:extLst>
          </p:cNvPr>
          <p:cNvSpPr/>
          <p:nvPr/>
        </p:nvSpPr>
        <p:spPr>
          <a:xfrm>
            <a:off x="1200500" y="5861021"/>
            <a:ext cx="3264708" cy="5935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71" tIns="75385" rIns="150771" bIns="753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endParaRPr lang="en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725BD0-0FD3-489F-804A-D59957363BD6}"/>
              </a:ext>
            </a:extLst>
          </p:cNvPr>
          <p:cNvSpPr/>
          <p:nvPr/>
        </p:nvSpPr>
        <p:spPr>
          <a:xfrm>
            <a:off x="1200501" y="5875088"/>
            <a:ext cx="594360" cy="593584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D9DCCD-7121-4B27-95DC-7C052D5CC220}"/>
              </a:ext>
            </a:extLst>
          </p:cNvPr>
          <p:cNvSpPr/>
          <p:nvPr/>
        </p:nvSpPr>
        <p:spPr>
          <a:xfrm>
            <a:off x="1200499" y="8150530"/>
            <a:ext cx="594360" cy="594360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NL" sz="1092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3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7200" dirty="0"/>
              <a:t>Information </a:t>
            </a:r>
            <a:r>
              <a:rPr lang="en-US" sz="7200" dirty="0"/>
              <a:t>protection</a:t>
            </a:r>
            <a:r>
              <a:rPr lang="nl-NL" sz="7200" dirty="0"/>
              <a:t> policy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Microsoft Information Protection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DA9A2D-437F-41CE-97EE-EE53588F3B00}"/>
              </a:ext>
            </a:extLst>
          </p:cNvPr>
          <p:cNvSpPr/>
          <p:nvPr/>
        </p:nvSpPr>
        <p:spPr>
          <a:xfrm>
            <a:off x="5034056" y="3187245"/>
            <a:ext cx="14050607" cy="3114894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7" tIns="79145" rIns="118717" bIns="79145" rtlCol="0" anchor="t"/>
          <a:lstStyle/>
          <a:p>
            <a:r>
              <a:rPr lang="nl-NL" sz="2400" dirty="0">
                <a:solidFill>
                  <a:srgbClr val="671F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Sensitive company data that damages the company if it is shared with unauthorized people.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</a:t>
            </a:r>
          </a:p>
          <a:p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Security: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 for all Contoso employees (internal) &amp; for authorized persons (external).</a:t>
            </a:r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Footer</a:t>
            </a: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Classification: Confidential or Classification: Confidential External.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HR</a:t>
            </a:r>
          </a:p>
          <a:p>
            <a:endParaRPr lang="nl-NL" sz="2309" dirty="0">
              <a:solidFill>
                <a:schemeClr val="tx1"/>
              </a:solidFill>
              <a:latin typeface="Rijksmuse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4936EA-C697-4360-9178-29E4138A7761}"/>
              </a:ext>
            </a:extLst>
          </p:cNvPr>
          <p:cNvSpPr/>
          <p:nvPr/>
        </p:nvSpPr>
        <p:spPr>
          <a:xfrm>
            <a:off x="5034055" y="7318809"/>
            <a:ext cx="14050607" cy="3114894"/>
          </a:xfrm>
          <a:prstGeom prst="roundRect">
            <a:avLst>
              <a:gd name="adj" fmla="val 872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717" tIns="79145" rIns="118717" bIns="79145" rtlCol="0" anchor="t"/>
          <a:lstStyle/>
          <a:p>
            <a:r>
              <a:rPr lang="nl-NL" sz="2400" dirty="0">
                <a:solidFill>
                  <a:srgbClr val="671F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Highly sensitive company data that causes damage to the company if it is shared with unauthorized people.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</a:p>
          <a:p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Security: 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Accessible to authorized people per department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Footer</a:t>
            </a: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Classification: Very Confidential or Classification: Very Confidential External.</a:t>
            </a:r>
            <a:endParaRPr lang="nl-NL" sz="2309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Watermark: </a:t>
            </a: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Strictly confidential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  <a:r>
              <a:rPr lang="nl-NL" sz="2309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nl-NL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Board of Directors</a:t>
            </a:r>
          </a:p>
          <a:p>
            <a:endParaRPr lang="nl-NL" sz="2309" i="1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nl-NL" sz="2309" dirty="0">
              <a:solidFill>
                <a:schemeClr val="tx1"/>
              </a:solidFill>
              <a:latin typeface="Rijksmuseum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220F6D-3CE1-4BA4-8947-ADDD3DA775C4}"/>
              </a:ext>
            </a:extLst>
          </p:cNvPr>
          <p:cNvSpPr/>
          <p:nvPr/>
        </p:nvSpPr>
        <p:spPr>
          <a:xfrm>
            <a:off x="1200500" y="4136915"/>
            <a:ext cx="3264708" cy="5935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D83F56-1CDE-4FC2-9FBF-5A42251E452E}"/>
              </a:ext>
            </a:extLst>
          </p:cNvPr>
          <p:cNvSpPr/>
          <p:nvPr/>
        </p:nvSpPr>
        <p:spPr>
          <a:xfrm>
            <a:off x="1200500" y="4136915"/>
            <a:ext cx="593584" cy="593584"/>
          </a:xfrm>
          <a:prstGeom prst="rect">
            <a:avLst/>
          </a:prstGeom>
          <a:solidFill>
            <a:srgbClr val="FF9900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NL" sz="4894" dirty="0">
              <a:solidFill>
                <a:schemeClr val="accent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E9BA2-D8E4-4859-95EC-0614FEBD0D6C}"/>
              </a:ext>
            </a:extLst>
          </p:cNvPr>
          <p:cNvSpPr/>
          <p:nvPr/>
        </p:nvSpPr>
        <p:spPr>
          <a:xfrm>
            <a:off x="1200499" y="8521832"/>
            <a:ext cx="3402497" cy="59358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771" tIns="75385" rIns="150771" bIns="753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309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Strictly confidential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41CB7-D486-41FE-8D31-5A621302D7C5}"/>
              </a:ext>
            </a:extLst>
          </p:cNvPr>
          <p:cNvSpPr/>
          <p:nvPr/>
        </p:nvSpPr>
        <p:spPr>
          <a:xfrm>
            <a:off x="1203859" y="8521832"/>
            <a:ext cx="593584" cy="593584"/>
          </a:xfrm>
          <a:prstGeom prst="rect">
            <a:avLst/>
          </a:prstGeom>
          <a:solidFill>
            <a:srgbClr val="A80000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NL" sz="4894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2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A83C8A-682B-4D15-8089-6681C1B7C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labels &amp; 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883020-1C14-45AD-9140-8236CB1588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884BAC-7DA8-4ECD-9264-D9E15F5DFA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Sensitivity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BE4625-A3A4-4E1B-B25E-A8640AEC3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sensitivity labels &amp; Microsoft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76E9F1-15E1-410C-8DAA-D13142FF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6643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DD456-6A46-452C-97C2-C44E8BA94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Labels to classify &amp; protect information (for example: Office files &amp; PDF).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Labels to classify teams in Microsoft Teams.</a:t>
            </a:r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Sensitivity labels: What?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13131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DD456-6A46-452C-97C2-C44E8BA94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b="1" dirty="0"/>
              <a:t>Content</a:t>
            </a:r>
            <a:r>
              <a:rPr lang="nl-NL" dirty="0"/>
              <a:t> 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dirty="0"/>
              <a:t>Labels protect sensitive content from unauthorized users by applying encryption.</a:t>
            </a:r>
          </a:p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dirty="0"/>
              <a:t>The encryption continues to work regardless of the location of the content.</a:t>
            </a:r>
          </a:p>
          <a:p>
            <a:r>
              <a:rPr lang="nl-NL" b="1" dirty="0"/>
              <a:t>Microsoft Teams</a:t>
            </a:r>
          </a:p>
          <a:p>
            <a:pPr marL="471202" indent="-471202">
              <a:buFont typeface="Arial" panose="020B0604020202020204" pitchFamily="34" charset="0"/>
              <a:buChar char="•"/>
            </a:pPr>
            <a:r>
              <a:rPr lang="en-US" dirty="0"/>
              <a:t>Enforcing governance agreements: Default privacy setting, enable or disable guest access, type of external sharing links and type of access with unmanaged devices.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Sensitivity labels: Why?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16473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DD456-6A46-452C-97C2-C44E8BA94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885" indent="-342885">
              <a:buFont typeface="Arial" panose="020B0604020202020204" pitchFamily="34" charset="0"/>
              <a:buChar char="•"/>
            </a:pPr>
            <a:r>
              <a:rPr lang="en-US" dirty="0"/>
              <a:t>Labels are applied manually or automatically (E5).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Sensitivity labels: How?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81399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A32E4-1ACE-45A9-8AFA-88CDB88FC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Sensitivity labels &amp; content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C18918-6F92-4C53-A5AD-5803710E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37965-705A-4872-822A-87E433D6BC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6D6637-8C5B-4ABA-A1DD-2EC7BDCC380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9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Manually apply a label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7A518-EDD0-4B9A-8933-76FA078B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32" y="3404189"/>
            <a:ext cx="16366435" cy="60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6E31E0B7-0C87-4533-9879-DAE72BD85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21741" r="2880" b="29814"/>
          <a:stretch/>
        </p:blipFill>
        <p:spPr bwMode="auto">
          <a:xfrm>
            <a:off x="377776" y="6453992"/>
            <a:ext cx="4488519" cy="16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DC891E-E466-40CD-9BB4-D421109BC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7734"/>
          <a:stretch/>
        </p:blipFill>
        <p:spPr bwMode="auto">
          <a:xfrm>
            <a:off x="10219468" y="777068"/>
            <a:ext cx="3764887" cy="18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46F06-3BC0-45BF-BFD7-F10D5DF122BE}"/>
              </a:ext>
            </a:extLst>
          </p:cNvPr>
          <p:cNvSpPr txBox="1"/>
          <p:nvPr/>
        </p:nvSpPr>
        <p:spPr>
          <a:xfrm>
            <a:off x="5383909" y="175197"/>
            <a:ext cx="465928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07846"/>
            <a:r>
              <a:rPr lang="en-US" sz="2968">
                <a:solidFill>
                  <a:prstClr val="black"/>
                </a:solidFill>
                <a:latin typeface="Amasis MT Pro Black" panose="020B0604020202020204" pitchFamily="18" charset="0"/>
              </a:rPr>
              <a:t>Our Platinum Sponsors</a:t>
            </a:r>
            <a:endParaRPr lang="nl-BE" sz="2968">
              <a:solidFill>
                <a:prstClr val="black"/>
              </a:solidFill>
              <a:latin typeface="Amasis MT Pro Black" panose="020B060402020202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78CBC-D5ED-4CDC-B5EE-409D58A10AD1}"/>
              </a:ext>
            </a:extLst>
          </p:cNvPr>
          <p:cNvSpPr txBox="1"/>
          <p:nvPr/>
        </p:nvSpPr>
        <p:spPr>
          <a:xfrm>
            <a:off x="7970672" y="3296510"/>
            <a:ext cx="3790460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07846"/>
            <a:r>
              <a:rPr lang="en-US" sz="2968">
                <a:solidFill>
                  <a:prstClr val="black"/>
                </a:solidFill>
                <a:latin typeface="Amasis MT Pro Black" panose="020B0604020202020204" pitchFamily="18" charset="0"/>
              </a:rPr>
              <a:t>Our Gold Sponsors</a:t>
            </a:r>
            <a:endParaRPr lang="nl-BE" sz="2968">
              <a:solidFill>
                <a:prstClr val="black"/>
              </a:solidFill>
              <a:latin typeface="Amasis MT Pro Black" panose="020B06040202020202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A8008C-AFF1-43F6-9827-E69C9C86C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76" y="3685537"/>
            <a:ext cx="4852530" cy="17808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A50C81-2801-4832-892D-F3C30EEF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594" y="4251840"/>
            <a:ext cx="4771945" cy="771713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D2FE53-4E58-46D7-B144-C4CBFA982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74" y="1177339"/>
            <a:ext cx="4298653" cy="15549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F2019E-6A95-4A09-B4E2-790D6CC8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4" y="1242412"/>
            <a:ext cx="4604477" cy="131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F9AC19-B116-44D6-BFBA-BF2F8C95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5" y="4053606"/>
            <a:ext cx="3858561" cy="11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3514CDA-A653-4D64-99C1-F73596E06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 t="23623" r="14135" b="23951"/>
          <a:stretch/>
        </p:blipFill>
        <p:spPr bwMode="auto">
          <a:xfrm>
            <a:off x="1536049" y="5746212"/>
            <a:ext cx="2461700" cy="89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C689726-104A-4BCD-8818-C20F66216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8" b="13275"/>
          <a:stretch/>
        </p:blipFill>
        <p:spPr bwMode="auto">
          <a:xfrm>
            <a:off x="5383537" y="5612184"/>
            <a:ext cx="3720657" cy="9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A0D5590-B80B-4BDE-AAF8-19C75DFEA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0" b="29904"/>
          <a:stretch/>
        </p:blipFill>
        <p:spPr bwMode="auto">
          <a:xfrm>
            <a:off x="10006776" y="5465182"/>
            <a:ext cx="4898917" cy="156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16AA192-E360-4735-B299-A35F64DC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835" y="5144852"/>
            <a:ext cx="3999880" cy="13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F59E4D5-7FE7-40BC-BB5D-FCDDE153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89" y="7368804"/>
            <a:ext cx="3173740" cy="5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BA1579-4F29-44DE-A13D-885F40CE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16" y="7313136"/>
            <a:ext cx="4058584" cy="57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A317B0F-36E8-4D1B-A8E5-6D7E3937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836" y="7099537"/>
            <a:ext cx="4197483" cy="80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C221C763-5733-4017-852B-0DCC69F1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32" y="8347031"/>
            <a:ext cx="3812342" cy="13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F879CF08-F980-464B-AA00-295F76D2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55" y="8001933"/>
            <a:ext cx="3073395" cy="16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D2E6DD4-6581-4079-AADD-EB16E57F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024" y="8287305"/>
            <a:ext cx="4951857" cy="100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5BB8E68F-65BD-4CD1-B3ED-9E11D499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417" y="8289284"/>
            <a:ext cx="4904411" cy="13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FDC479DA-9599-446A-81D9-121C09F3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7" y="9868753"/>
            <a:ext cx="5004478" cy="8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3D7177F-4E45-4109-B2FD-3D28D879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18" y="9740048"/>
            <a:ext cx="4302460" cy="9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D36989E-8048-4428-8A26-F812D908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411" y="9707311"/>
            <a:ext cx="3392567" cy="120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2033EE66-432E-4FF8-ADAF-5C69428F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737" y="8891547"/>
            <a:ext cx="4649073" cy="26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BDE0FA-68D5-4CC0-9B4B-D956E88D9FC7}"/>
              </a:ext>
            </a:extLst>
          </p:cNvPr>
          <p:cNvSpPr txBox="1"/>
          <p:nvPr/>
        </p:nvSpPr>
        <p:spPr>
          <a:xfrm>
            <a:off x="14901538" y="165155"/>
            <a:ext cx="4110421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07846"/>
            <a:r>
              <a:rPr lang="en-US" sz="2968">
                <a:solidFill>
                  <a:prstClr val="black"/>
                </a:solidFill>
                <a:latin typeface="Amasis MT Pro Black" panose="020B0604020202020204" pitchFamily="18" charset="0"/>
              </a:rPr>
              <a:t>Community Sponsor</a:t>
            </a:r>
            <a:endParaRPr lang="nl-BE" sz="2968">
              <a:solidFill>
                <a:prstClr val="black"/>
              </a:solidFill>
              <a:latin typeface="Amasis MT Pro Black" panose="020B0604020202020204" pitchFamily="18" charset="0"/>
            </a:endParaRPr>
          </a:p>
        </p:txBody>
      </p:sp>
      <p:pic>
        <p:nvPicPr>
          <p:cNvPr id="1064" name="Picture 40">
            <a:extLst>
              <a:ext uri="{FF2B5EF4-FFF2-40B4-BE49-F238E27FC236}">
                <a16:creationId xmlns:a16="http://schemas.microsoft.com/office/drawing/2014/main" id="{FD28487B-F12A-47CA-A8BB-D6AAA320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264" y="1053124"/>
            <a:ext cx="3178176" cy="16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D232DD-C237-473B-962C-FB430B333B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20" y="3913125"/>
            <a:ext cx="4971461" cy="12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Save the file in Teams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354629-C464-43E4-AEAB-45A2CA23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69" y="3641189"/>
            <a:ext cx="11263122" cy="58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50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Sensitivity labels: E-mail the 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09BE1-C46D-4E5A-B478-92F49418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42" y="3883106"/>
            <a:ext cx="14617133" cy="51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07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Sent to an unauthorized person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2BD183-1F33-4B8A-A6E9-1B30076D9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7"/>
          <a:stretch/>
        </p:blipFill>
        <p:spPr bwMode="auto">
          <a:xfrm>
            <a:off x="3893689" y="3765770"/>
            <a:ext cx="12468242" cy="59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18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Unauthorized person tries to open the file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9483E-777B-4A31-BF19-68CE63C6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56" y="4215696"/>
            <a:ext cx="15468504" cy="55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6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A32E4-1ACE-45A9-8AFA-88CDB88FC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Sensitivity labels &amp; Microsoft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C18918-6F92-4C53-A5AD-5803710E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37965-705A-4872-822A-87E433D6BC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6D6637-8C5B-4ABA-A1DD-2EC7BDCC380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3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Define privacy and external user access settings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75EF6-50DE-41F2-BB49-E8EABE31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868" y="4267308"/>
            <a:ext cx="13400364" cy="575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54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Define privacy and external user access settings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1030D-DD27-4AB5-86DA-F5399DB3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74" y="4087946"/>
            <a:ext cx="7150870" cy="6264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4E9B6D-5766-452C-B552-361F58F1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61" y="4087946"/>
            <a:ext cx="8208414" cy="59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Define external sharing and device access settings (1)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621DF-8D28-4FAA-B4D2-51266DB8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882" y="3985545"/>
            <a:ext cx="10861855" cy="70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85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Define external sharing and device access settings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Sensitivity labels &amp; MS 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5BA2-C12A-49B8-BE7B-C4F2E83E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800" y="4588960"/>
            <a:ext cx="9103426" cy="462007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1D1FFDC-DC0E-4DD9-B6AA-FEA23493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3" y="4337200"/>
            <a:ext cx="5825077" cy="49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7B6E-A6FC-467D-BCA2-4C291A05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505F-6E66-43DF-9C08-9A047FDF7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Loss Prevention &amp; Microsoft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7B76-6395-4B78-8BC7-216C9A20B5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EEA61-9418-4F18-91B3-30C750FD8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03D5E6-A4A6-4376-ABC6-86A55D54B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 	</a:t>
            </a:r>
          </a:p>
        </p:txBody>
      </p:sp>
    </p:spTree>
    <p:extLst>
      <p:ext uri="{BB962C8B-B14F-4D97-AF65-F5344CB8AC3E}">
        <p14:creationId xmlns:p14="http://schemas.microsoft.com/office/powerpoint/2010/main" val="125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B25BF9-096E-459F-A81A-02E4BE152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1393" y="3176629"/>
            <a:ext cx="11199495" cy="5967372"/>
          </a:xfrm>
        </p:spPr>
        <p:txBody>
          <a:bodyPr/>
          <a:lstStyle/>
          <a:p>
            <a:r>
              <a:rPr lang="en-US" b="1" dirty="0"/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Workplace Consultant &amp; Microsoft MVP </a:t>
            </a:r>
          </a:p>
          <a:p>
            <a:r>
              <a:rPr lang="en-US" b="1" dirty="0"/>
              <a:t>Employer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InSpark</a:t>
            </a:r>
          </a:p>
          <a:p>
            <a:r>
              <a:rPr lang="en-US" b="1" dirty="0"/>
              <a:t>Focus areas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Collaboration, communication, compliance, adoption and governance. </a:t>
            </a:r>
          </a:p>
          <a:p>
            <a:r>
              <a:rPr lang="en-US" b="1" dirty="0"/>
              <a:t>Twitter</a:t>
            </a:r>
          </a:p>
          <a:p>
            <a:r>
              <a:rPr lang="en-US" dirty="0"/>
              <a:t>@jasoosterveld</a:t>
            </a:r>
          </a:p>
          <a:p>
            <a:r>
              <a:rPr lang="en-US" b="1" dirty="0"/>
              <a:t>LinkedIn</a:t>
            </a:r>
          </a:p>
          <a:p>
            <a:r>
              <a:rPr lang="en-US" dirty="0"/>
              <a:t>https://www.linkedin.com/in/jasperoosterveld/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D21088-096A-4B2D-859D-1B629763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E508E1-F919-46CD-A54A-E10B5BCD903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33F60E-943C-4663-A528-AA389C2863C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 descr="A picture containing text, indoor, standing, computer&#10;&#10;Description automatically generated">
            <a:extLst>
              <a:ext uri="{FF2B5EF4-FFF2-40B4-BE49-F238E27FC236}">
                <a16:creationId xmlns:a16="http://schemas.microsoft.com/office/drawing/2014/main" id="{BB53A731-DBA6-4979-ADCE-40CE7FD81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3" r="31481" b="13193"/>
          <a:stretch/>
        </p:blipFill>
        <p:spPr>
          <a:xfrm>
            <a:off x="14538794" y="1822200"/>
            <a:ext cx="3965516" cy="74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3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4FF45-7C53-4C4A-A1ED-6BD45C0EC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policy aimed at identifying and automatically protecting sensitive information.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DLP: What?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576745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4FF45-7C53-4C4A-A1ED-6BD45C0EC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Prevent the conscious or unconscious sharing of sensitive information with colleagues and/or external persons.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DLP: 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1485823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B4FF45-7C53-4C4A-A1ED-6BD45C0EC7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author receives a notification if a policy is detected.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content is blocked from colleagues and/or external persons.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content is only available to the owner, site administrator and the employee who last modified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notification is sent to one or more employees (Pick the: CISO!)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Optional: The author ignores the policy and/or files an objection.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DLP: How?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</p:spTree>
    <p:extLst>
      <p:ext uri="{BB962C8B-B14F-4D97-AF65-F5344CB8AC3E}">
        <p14:creationId xmlns:p14="http://schemas.microsoft.com/office/powerpoint/2010/main" val="402988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A32E4-1ACE-45A9-8AFA-88CDB88FC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DLP &amp; Microsoft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C18918-6F92-4C53-A5AD-5803710E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37965-705A-4872-822A-87E433D6BC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6D6637-8C5B-4ABA-A1DD-2EC7BDCC380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35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Office Online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7B153E-50EB-4F8F-A69C-DBBAEBE0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10" y="3413855"/>
            <a:ext cx="13883980" cy="700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931DA9-F419-4076-B421-B556FD0F8808}"/>
              </a:ext>
            </a:extLst>
          </p:cNvPr>
          <p:cNvSpPr txBox="1"/>
          <p:nvPr/>
        </p:nvSpPr>
        <p:spPr>
          <a:xfrm>
            <a:off x="6527089" y="7003101"/>
            <a:ext cx="3309082" cy="44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309" b="1" dirty="0"/>
              <a:t>IBAN </a:t>
            </a:r>
            <a:r>
              <a:rPr lang="en-US" sz="2309" b="1" dirty="0"/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3653309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SharePoint Online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A81E-EF51-4258-BDA0-2B73E454D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75"/>
          <a:stretch/>
        </p:blipFill>
        <p:spPr>
          <a:xfrm>
            <a:off x="1352006" y="5269346"/>
            <a:ext cx="4774750" cy="2891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801C4-BDDC-414A-8D28-760D27AEF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005" y="3903728"/>
            <a:ext cx="4535425" cy="6883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4FF3A-4B34-4DD0-9B78-665CD7F5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173" y="3903728"/>
            <a:ext cx="4510788" cy="6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3EF26-8410-43F3-A411-1B852437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Teams &amp; chat (E5)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A9CA6-71A9-455F-B77F-5EEE6961ECC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FCB256-7D4F-49B5-8AF4-D19C17253B7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DLP &amp; MS Teams</a:t>
            </a:r>
          </a:p>
        </p:txBody>
      </p:sp>
      <p:pic>
        <p:nvPicPr>
          <p:cNvPr id="7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4A35CD-2A60-43CC-950C-19B48A4E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29" y="3246371"/>
            <a:ext cx="12665042" cy="71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09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76E21B-A356-485D-89D7-F29F9B464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Access &amp;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CC237-CB73-419E-8221-59FFBCAA1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MS Teams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2888C2-2312-4C04-8881-9BA3807EF2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External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BF40B-ECD2-4ADD-8F05-5328BD5CD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Controlling external access while working with Microsoft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F2F8C6-07B2-4657-A3AA-2CEC172E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572378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557EF-740F-4CC3-AFBB-EBFE388FE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Guests get access to the content of </a:t>
            </a:r>
            <a:r>
              <a:rPr lang="en-US" b="1" dirty="0"/>
              <a:t>all</a:t>
            </a:r>
            <a:r>
              <a:rPr lang="en-US" dirty="0"/>
              <a:t> the standard channels.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Guests can download and leak sensitivity information.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C86AAF-593C-41C8-9B75-3C07EE02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1BB470-77D0-4F3E-8AE6-7EADFD64421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CC7AAC-4930-4329-B5B8-C6D99E97F9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External access &amp;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5122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557EF-740F-4CC3-AFBB-EBFE388FE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Define your internal policies for inviting and working with guests in Microsoft Teams.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C86AAF-593C-41C8-9B75-3C07EE02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1BB470-77D0-4F3E-8AE6-7EADFD64421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CC7AAC-4930-4329-B5B8-C6D99E97F9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External access &amp;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62551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89C5DB-18A1-4A47-9822-14E4D77C8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1A94DB-0E79-4308-A7DB-D507A0F475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347235-3BFD-432A-839D-43A6B73698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Welcome to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F7746D-00F1-47C5-BB21-30B5485EA4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brief introduction &amp; business value for Microsoft Teams.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A176E-B76A-4C43-A327-F09B97A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0087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557EF-740F-4CC3-AFBB-EBFE388FE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MFA for guests.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sensitivity labels &amp; DLP to protect sensitive content.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Conditional Access for unmanaged devices.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C86AAF-593C-41C8-9B75-3C07EE02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the risks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1BB470-77D0-4F3E-8AE6-7EADFD64421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CC7AAC-4930-4329-B5B8-C6D99E97F9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External access &amp;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11125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557EF-740F-4CC3-AFBB-EBFE388FE4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Guest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Block or allow specific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specific teams (with sensitivity labels)</a:t>
            </a:r>
          </a:p>
          <a:p>
            <a:r>
              <a:rPr lang="en-US" b="1" dirty="0"/>
              <a:t>Sharing links: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or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 of link (new &amp; existing guests or existing guests)</a:t>
            </a:r>
          </a:p>
          <a:p>
            <a:r>
              <a:rPr lang="en-US" b="1" dirty="0"/>
              <a:t>Guest review: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Access Reviews (Azure AD P2)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solution (for example: </a:t>
            </a:r>
            <a:r>
              <a:rPr lang="en-US" dirty="0">
                <a:hlinkClick r:id="rId2"/>
              </a:rPr>
              <a:t>blog.atwork.at | Groups Governance Toolkit Part 5-External Guests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solution (for example: ShareGate Apricot).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EC86AAF-593C-41C8-9B75-3C07EE02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guests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1BB470-77D0-4F3E-8AE6-7EADFD64421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CC7AAC-4930-4329-B5B8-C6D99E97F9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External access &amp;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6557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726DF5-6FA2-418B-82B4-AD2604599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of your data 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1A7148-F10A-4EBD-AD52-FE3FF6785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MS Teams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02E3BA-DFD5-48DC-8174-D481E4B632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Retention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E6E03D-993F-4EE5-9687-708D3F30F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Retaining your data while working with Microsoft Teams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FA7E15-DF4A-4B9C-A76C-4A84ADE4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943788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2AE08-85EF-4CE4-897E-DE2DBFE85F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Govern your data for compliance or regulatory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Determined by the laws and regulations related to </a:t>
            </a:r>
            <a:r>
              <a:rPr lang="en-US" b="1" u="sng" dirty="0"/>
              <a:t>your</a:t>
            </a:r>
            <a:r>
              <a:rPr lang="en-US" dirty="0"/>
              <a:t> organization.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A42125-50D0-4BDD-802D-E0106E28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Retention: What?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2BFFA-8DFB-4680-8BC4-0FE920EFDB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06AA5F-6F7B-47B6-BCD1-A537F3BC07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Retention &amp; information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1934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2AE08-85EF-4CE4-897E-DE2DBFE85F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Retain content for a specified period (days, months &amp; years).</a:t>
            </a:r>
          </a:p>
          <a:p>
            <a:r>
              <a:rPr lang="en-US" b="1" dirty="0"/>
              <a:t>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Retain &amp; automatically delete content after a specified period (days, months &amp; years).</a:t>
            </a:r>
          </a:p>
          <a:p>
            <a:r>
              <a:rPr lang="en-US" b="1"/>
              <a:t>OR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Automatically delete content after a specified period (days, months &amp; years).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A42125-50D0-4BDD-802D-E0106E28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2BFFA-8DFB-4680-8BC4-0FE920EFDB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06AA5F-6F7B-47B6-BCD1-A537F3BC07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Retention &amp; information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31285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92AE08-85EF-4CE4-897E-DE2DBFE85F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Retention</a:t>
            </a:r>
            <a:r>
              <a:rPr lang="nl-NL" dirty="0"/>
              <a:t> </a:t>
            </a:r>
            <a:r>
              <a:rPr lang="nl-NL" dirty="0" err="1"/>
              <a:t>Policies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Retention</a:t>
            </a:r>
            <a:r>
              <a:rPr lang="nl-NL" dirty="0"/>
              <a:t> Labels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Record Management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A42125-50D0-4BDD-802D-E0106E28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Retention: How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2BFFA-8DFB-4680-8BC4-0FE920EFDB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06AA5F-6F7B-47B6-BCD1-A537F3BC07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Retention &amp; information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31349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CA32E4-1ACE-45A9-8AFA-88CDB88FC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Retention &amp; Microsoft Teams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C18918-6F92-4C53-A5AD-5803710E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137965-705A-4872-822A-87E433D6BC1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6D6637-8C5B-4ABA-A1DD-2EC7BDCC380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Retention &amp; MS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9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A42125-50D0-4BDD-802D-E0106E28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&amp; SharePoint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2BFFA-8DFB-4680-8BC4-0FE920EFDB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06AA5F-6F7B-47B6-BCD1-A537F3BC07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Retention &amp; information governance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1201E-2D1A-474C-9562-3AC8C242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48" y="4578820"/>
            <a:ext cx="4167052" cy="358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E37E9-941B-4B51-BF10-877B0D7C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77" y="5080264"/>
            <a:ext cx="11988775" cy="27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14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A42125-50D0-4BDD-802D-E0106E28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Disposition review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2BFFA-8DFB-4680-8BC4-0FE920EFDB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06AA5F-6F7B-47B6-BCD1-A537F3BC07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Retention &amp; information governance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A21F067-58BF-43D0-A19D-EE3623FC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86" y="3519608"/>
            <a:ext cx="16419728" cy="59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355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6B2E-59F1-4A24-820C-10B3C687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52EE-29C3-4E6E-969C-DEF76137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wrap things up!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A02A4-199E-4519-BB3F-945288B13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E4C3B-918B-416E-8B62-CDD66F9A54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of this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7E1F49-42B1-4B36-A793-1B2530481B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176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2CC861-C9A8-45B9-91AF-4C4197D9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for collaboration &amp; communication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EC7CB-3D54-4294-AD42-018D5DECE11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320CB-E327-4A30-B883-3F390E27744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Welcome to Microsoft Teams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8E20D-B17E-4D3E-9425-F4009D799E39}"/>
              </a:ext>
            </a:extLst>
          </p:cNvPr>
          <p:cNvSpPr/>
          <p:nvPr/>
        </p:nvSpPr>
        <p:spPr>
          <a:xfrm>
            <a:off x="1351394" y="6854645"/>
            <a:ext cx="1524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64052"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  <a:latin typeface="Trebuchet MS"/>
              </a:rPr>
              <a:t>Chats</a:t>
            </a:r>
            <a:endParaRPr lang="en-US" dirty="0">
              <a:solidFill>
                <a:srgbClr val="202042"/>
              </a:solidFill>
              <a:latin typeface="Trebuchet M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8291A-D2BC-4655-BBAF-C838BF68CF30}"/>
              </a:ext>
            </a:extLst>
          </p:cNvPr>
          <p:cNvSpPr/>
          <p:nvPr/>
        </p:nvSpPr>
        <p:spPr>
          <a:xfrm>
            <a:off x="4813538" y="6851360"/>
            <a:ext cx="200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64052"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  <a:latin typeface="Trebuchet MS"/>
              </a:rPr>
              <a:t>Meetings</a:t>
            </a:r>
            <a:endParaRPr lang="en-US" dirty="0">
              <a:solidFill>
                <a:srgbClr val="202042"/>
              </a:solidFill>
              <a:latin typeface="Trebuchet M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5BB9D-5E7F-43FC-9808-B2BCD9AB36F1}"/>
              </a:ext>
            </a:extLst>
          </p:cNvPr>
          <p:cNvSpPr/>
          <p:nvPr/>
        </p:nvSpPr>
        <p:spPr>
          <a:xfrm>
            <a:off x="8419832" y="6925226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64052">
              <a:lnSpc>
                <a:spcPct val="90000"/>
              </a:lnSpc>
              <a:spcAft>
                <a:spcPts val="1176"/>
              </a:spcAft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  <a:latin typeface="Trebuchet MS"/>
              </a:rPr>
              <a:t>Calling</a:t>
            </a:r>
            <a:endParaRPr lang="en-US" dirty="0">
              <a:solidFill>
                <a:srgbClr val="202042"/>
              </a:solidFill>
              <a:latin typeface="Trebuchet M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414A2-6E53-45DD-B433-FB6B56847A32}"/>
              </a:ext>
            </a:extLst>
          </p:cNvPr>
          <p:cNvSpPr/>
          <p:nvPr/>
        </p:nvSpPr>
        <p:spPr>
          <a:xfrm>
            <a:off x="11589710" y="6925225"/>
            <a:ext cx="1780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64052">
              <a:buSzPct val="90000"/>
              <a:defRPr/>
            </a:pPr>
            <a:r>
              <a:rPr lang="nl-NL" sz="2000" dirty="0">
                <a:solidFill>
                  <a:srgbClr val="202042"/>
                </a:solidFill>
                <a:latin typeface="Trebuchet MS"/>
              </a:rPr>
              <a:t>Collaboration</a:t>
            </a:r>
            <a:endParaRPr lang="nl-NL" dirty="0">
              <a:solidFill>
                <a:srgbClr val="202042"/>
              </a:solidFill>
              <a:latin typeface="Trebuchet M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2ABE86-F0A2-4BDD-8A3E-9ACEDEC9B7FD}"/>
              </a:ext>
            </a:extLst>
          </p:cNvPr>
          <p:cNvSpPr/>
          <p:nvPr/>
        </p:nvSpPr>
        <p:spPr>
          <a:xfrm>
            <a:off x="15290562" y="6648225"/>
            <a:ext cx="13452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64052"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  <a:latin typeface="Trebuchet MS"/>
              </a:rPr>
              <a:t>Apps</a:t>
            </a:r>
            <a:r>
              <a:rPr lang="en-US" sz="3200" b="1" dirty="0"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 </a:t>
            </a:r>
            <a:r>
              <a:rPr lang="en-US" sz="2000" dirty="0">
                <a:solidFill>
                  <a:srgbClr val="202042"/>
                </a:solidFill>
                <a:latin typeface="Trebuchet MS"/>
              </a:rPr>
              <a:t>&amp;</a:t>
            </a:r>
            <a:r>
              <a:rPr lang="en-US" sz="3200" b="1" dirty="0">
                <a:solidFill>
                  <a:srgbClr val="2F2F2F"/>
                </a:solidFill>
                <a:latin typeface="Segoe UI Semibold" charset="0"/>
                <a:cs typeface="Segoe UI Semibold" charset="0"/>
              </a:rPr>
              <a:t> </a:t>
            </a:r>
          </a:p>
          <a:p>
            <a:pPr defTabSz="1864052"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  <a:latin typeface="Trebuchet MS"/>
              </a:rPr>
              <a:t>workflows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7D3438A-8DA0-453A-9B65-E7F9B83FC9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3" y="4675376"/>
            <a:ext cx="2066544" cy="2066544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613F55C-DD2D-4D45-86E4-2FC108341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45" y="4622215"/>
            <a:ext cx="2064920" cy="2064920"/>
          </a:xfrm>
          <a:prstGeom prst="rect">
            <a:avLst/>
          </a:prstGeom>
        </p:spPr>
      </p:pic>
      <p:pic>
        <p:nvPicPr>
          <p:cNvPr id="13" name="Picture 12" descr="A picture containing plate, drawing&#10;&#10;Description automatically generated">
            <a:extLst>
              <a:ext uri="{FF2B5EF4-FFF2-40B4-BE49-F238E27FC236}">
                <a16:creationId xmlns:a16="http://schemas.microsoft.com/office/drawing/2014/main" id="{196C8741-6DBD-44F7-AFCA-82F4BCE39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88" y="4784816"/>
            <a:ext cx="2066544" cy="206654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9BE4DB0-6865-4A81-ADA9-74646FD78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866" y="4675376"/>
            <a:ext cx="2066544" cy="2066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FF9E2A-CD44-44E6-AF3A-893CCEB82E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84501" y="4713248"/>
            <a:ext cx="1990800" cy="19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40BB5-B41A-4493-BB68-3EDC45A04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 regulations and internal procedures with the usage of Microsoft Teams.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Test! Test! Test!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Educate &amp; inform your employees.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D3458-266C-4EF6-A97D-3E7FABA5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09F9-9750-4F2A-AED5-274BA12ABB6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0176C-8EC8-41EA-8754-332F23FC383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85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B25BF9-096E-459F-A81A-02E4BE152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1393" y="3176629"/>
            <a:ext cx="11199495" cy="5967372"/>
          </a:xfrm>
        </p:spPr>
        <p:txBody>
          <a:bodyPr/>
          <a:lstStyle/>
          <a:p>
            <a:r>
              <a:rPr lang="en-US" b="1" dirty="0"/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Workplace Consultant &amp; Microsoft MVP </a:t>
            </a:r>
          </a:p>
          <a:p>
            <a:r>
              <a:rPr lang="en-US" b="1" dirty="0"/>
              <a:t>Employer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InSpark.</a:t>
            </a:r>
          </a:p>
          <a:p>
            <a:r>
              <a:rPr lang="en-US" b="1" dirty="0"/>
              <a:t>Focus areas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Collaboration, communication, compliance, adoption and governance. </a:t>
            </a:r>
          </a:p>
          <a:p>
            <a:r>
              <a:rPr lang="en-US" b="1" dirty="0"/>
              <a:t>Twitter</a:t>
            </a:r>
          </a:p>
          <a:p>
            <a:r>
              <a:rPr lang="en-US" dirty="0"/>
              <a:t>@jasoosterveld</a:t>
            </a:r>
          </a:p>
          <a:p>
            <a:r>
              <a:rPr lang="en-US" b="1" dirty="0"/>
              <a:t>LinkedIn</a:t>
            </a:r>
          </a:p>
          <a:p>
            <a:r>
              <a:rPr lang="en-US" dirty="0"/>
              <a:t>https://www.linkedin.com/in/jasperoosterveld/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D21088-096A-4B2D-859D-1B629763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E508E1-F919-46CD-A54A-E10B5BCD903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33F60E-943C-4663-A528-AA389C2863C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2" name="Picture 11" descr="A picture containing text, indoor, standing, computer&#10;&#10;Description automatically generated">
            <a:extLst>
              <a:ext uri="{FF2B5EF4-FFF2-40B4-BE49-F238E27FC236}">
                <a16:creationId xmlns:a16="http://schemas.microsoft.com/office/drawing/2014/main" id="{BB53A731-DBA6-4979-ADCE-40CE7FD81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3" r="31481" b="13193"/>
          <a:stretch/>
        </p:blipFill>
        <p:spPr>
          <a:xfrm>
            <a:off x="14538794" y="1822200"/>
            <a:ext cx="3965516" cy="74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4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40BB5-B41A-4493-BB68-3EDC45A04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Microsoft Information Protection in Microsoft 365</a:t>
            </a:r>
            <a:endParaRPr lang="en-US" sz="2400" dirty="0">
              <a:hlinkClick r:id="rId3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Learn about sensitivity labels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Microsoft Information Protection Yammer Network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Apply a sensitivity label to content automatically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Common scenarios for sensitivity labels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Microsoft Information Protection SDK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View label usage with label analytics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Scoping Office 365 Sensitivity Labels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Blog Joanne C Klein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D3458-266C-4EF6-A97D-3E7FABA5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– Information Protection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09F9-9750-4F2A-AED5-274BA12ABB6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0176C-8EC8-41EA-8754-332F23FC383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99494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40BB5-B41A-4493-BB68-3EDC45A04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 of data loss prevention</a:t>
            </a:r>
            <a:endParaRPr lang="en-US" sz="24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 custom sensitive information type in the Security &amp; Compliance Center</a:t>
            </a:r>
            <a:endParaRPr lang="en-US" sz="24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Sensitive information type entity definitions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Data loss prevention and Microsoft Teams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D3458-266C-4EF6-A97D-3E7FABA5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– DLP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09F9-9750-4F2A-AED5-274BA12ABB6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0176C-8EC8-41EA-8754-332F23FC383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27833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40BB5-B41A-4493-BB68-3EDC45A04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Learn about retention for Microsoft Teams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Learn about retention policies and retention labels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Learn about retention for SharePoint and OneDrive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Learn about records management in Microsoft 365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Using Trainable Classifiers to Assign Office 365 Retention Labels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View label usage with label analytics</a:t>
            </a: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D3458-266C-4EF6-A97D-3E7FABA5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– Information Governance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09F9-9750-4F2A-AED5-274BA12ABB6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0176C-8EC8-41EA-8754-332F23FC383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06555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2DA0D62-98C0-4680-8D3C-57383CE4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7295" y="5479420"/>
            <a:ext cx="5111698" cy="8630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403C3E1-946A-46BE-8AFC-ADFC7A119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8227" y="4191789"/>
            <a:ext cx="1786918" cy="17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CE13B-CA96-4DFD-8BB7-7FC14158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A02A4-DB28-45AD-85A8-2A9BEFD5746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3778C-2C67-4E80-9A96-EC4A4286FD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Welcome to Microsoft Teams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D9471-51FF-46BA-BF19-78B1F3F7881A}"/>
              </a:ext>
            </a:extLst>
          </p:cNvPr>
          <p:cNvGrpSpPr/>
          <p:nvPr/>
        </p:nvGrpSpPr>
        <p:grpSpPr>
          <a:xfrm>
            <a:off x="5821412" y="4335097"/>
            <a:ext cx="3108968" cy="2657024"/>
            <a:chOff x="873905" y="3200158"/>
            <a:chExt cx="1554484" cy="1328512"/>
          </a:xfrm>
        </p:grpSpPr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:a16="http://schemas.microsoft.com/office/drawing/2014/main" id="{E48E62C3-B14C-46F6-AF83-628344B8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511" y="3200158"/>
              <a:ext cx="1033272" cy="10332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FC1766-5DE6-4D9C-856D-2BEF41EA0259}"/>
                </a:ext>
              </a:extLst>
            </p:cNvPr>
            <p:cNvSpPr/>
            <p:nvPr/>
          </p:nvSpPr>
          <p:spPr>
            <a:xfrm>
              <a:off x="873905" y="4328615"/>
              <a:ext cx="1554484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64052">
                <a:buSzPct val="90000"/>
                <a:defRPr/>
              </a:pPr>
              <a:r>
                <a:rPr lang="en-US" sz="2000" dirty="0">
                  <a:solidFill>
                    <a:srgbClr val="202042"/>
                  </a:solidFill>
                </a:rPr>
                <a:t>Increase productivity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BDAC7A-2825-486E-A8F8-4146AE8B1ABD}"/>
              </a:ext>
            </a:extLst>
          </p:cNvPr>
          <p:cNvGrpSpPr/>
          <p:nvPr/>
        </p:nvGrpSpPr>
        <p:grpSpPr>
          <a:xfrm>
            <a:off x="15138936" y="4553262"/>
            <a:ext cx="3108968" cy="2641940"/>
            <a:chOff x="9410916" y="3320835"/>
            <a:chExt cx="1554484" cy="1320970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ABD24B58-3722-4171-B320-7D34C87DA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9" y="3320835"/>
              <a:ext cx="1033272" cy="103327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9A18C0-1F43-4DBC-94E5-2BD8E52B739F}"/>
                </a:ext>
              </a:extLst>
            </p:cNvPr>
            <p:cNvSpPr/>
            <p:nvPr/>
          </p:nvSpPr>
          <p:spPr>
            <a:xfrm>
              <a:off x="9410916" y="4349417"/>
              <a:ext cx="1554484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64052">
                <a:buSzPct val="90000"/>
                <a:defRPr/>
              </a:pPr>
              <a:r>
                <a:rPr lang="nl-NL" sz="2000" dirty="0">
                  <a:solidFill>
                    <a:srgbClr val="202042"/>
                  </a:solidFill>
                </a:rPr>
                <a:t>Compliant</a:t>
              </a:r>
              <a:r>
                <a:rPr lang="nl-NL" sz="3200" dirty="0">
                  <a:solidFill>
                    <a:srgbClr val="202042"/>
                  </a:solidFill>
                </a:rPr>
                <a:t> </a:t>
              </a:r>
              <a:r>
                <a:rPr lang="nl-NL" sz="2000" dirty="0">
                  <a:solidFill>
                    <a:srgbClr val="202042"/>
                  </a:solidFill>
                </a:rPr>
                <a:t>&amp; secure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CE6A761-BB7C-45DF-BE77-4CF429DD3829}"/>
              </a:ext>
            </a:extLst>
          </p:cNvPr>
          <p:cNvSpPr/>
          <p:nvPr/>
        </p:nvSpPr>
        <p:spPr>
          <a:xfrm>
            <a:off x="1298291" y="6548870"/>
            <a:ext cx="3108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64052">
              <a:buSzPct val="90000"/>
              <a:defRPr/>
            </a:pPr>
            <a:r>
              <a:rPr lang="en-US" sz="2000" dirty="0">
                <a:solidFill>
                  <a:srgbClr val="202042"/>
                </a:solidFill>
              </a:rPr>
              <a:t>Central &amp; integrated work experience</a:t>
            </a:r>
            <a:endParaRPr lang="en-US" sz="2000" dirty="0">
              <a:solidFill>
                <a:srgbClr val="202042"/>
              </a:solidFill>
              <a:latin typeface="Trebuchet MS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EB1705E-6B2C-4930-BB6A-B2235C5C1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03" y="4431342"/>
            <a:ext cx="2066544" cy="206654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4A687-BD1D-43A0-BF35-EC6E5AFA1E69}"/>
              </a:ext>
            </a:extLst>
          </p:cNvPr>
          <p:cNvGrpSpPr/>
          <p:nvPr/>
        </p:nvGrpSpPr>
        <p:grpSpPr>
          <a:xfrm>
            <a:off x="10190122" y="4431342"/>
            <a:ext cx="3108968" cy="2914722"/>
            <a:chOff x="6718842" y="3295343"/>
            <a:chExt cx="1554484" cy="145736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8BCE70-AD2F-479D-8D9B-0805CBC1980D}"/>
                </a:ext>
              </a:extLst>
            </p:cNvPr>
            <p:cNvSpPr/>
            <p:nvPr/>
          </p:nvSpPr>
          <p:spPr>
            <a:xfrm>
              <a:off x="6718842" y="4398761"/>
              <a:ext cx="1554484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864052">
                <a:buSzPct val="90000"/>
                <a:defRPr/>
              </a:pPr>
              <a:r>
                <a:rPr lang="en-US" sz="2000" dirty="0">
                  <a:solidFill>
                    <a:srgbClr val="202042"/>
                  </a:solidFill>
                </a:rPr>
                <a:t>Accelerate digital transformation</a:t>
              </a:r>
            </a:p>
          </p:txBody>
        </p:sp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48D5FE6-CAE8-4376-B0D8-F267795CD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9448" y="3295343"/>
              <a:ext cx="1033272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1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14300-C8C9-4DC0-9AEC-AB37F92088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Teams' explosion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Duplication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Purpose unclear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Complexity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Security &amp; compliance (e.g. data leak)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37DBF-FF8B-4F5E-B54B-838C8E06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worries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4E76B-D516-4C2D-8380-EB840F56688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D445E-1057-4165-AA18-8FC62557A88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Welcome to Microsoft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3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1652F2-72A3-41A4-A142-093D85331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3079BA-FD87-4CB4-B9D0-70C74AA26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107EE0-BDA1-4140-B15D-F5D5670409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Microsoft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23EE7A-9FAE-4477-A2BC-9FC066B369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importance of a Microsoft Teams governance strategy.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B77632-6986-46AC-A651-92263B650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2445144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INSPARK">
      <a:dk1>
        <a:srgbClr val="201F41"/>
      </a:dk1>
      <a:lt1>
        <a:srgbClr val="FFFFFF"/>
      </a:lt1>
      <a:dk2>
        <a:srgbClr val="2CB7BE"/>
      </a:dk2>
      <a:lt2>
        <a:srgbClr val="201F41"/>
      </a:lt2>
      <a:accent1>
        <a:srgbClr val="E5077D"/>
      </a:accent1>
      <a:accent2>
        <a:srgbClr val="2CB7BE"/>
      </a:accent2>
      <a:accent3>
        <a:srgbClr val="009F96"/>
      </a:accent3>
      <a:accent4>
        <a:srgbClr val="323082"/>
      </a:accent4>
      <a:accent5>
        <a:srgbClr val="201F41"/>
      </a:accent5>
      <a:accent6>
        <a:srgbClr val="201F41"/>
      </a:accent6>
      <a:hlink>
        <a:srgbClr val="2CB7BE"/>
      </a:hlink>
      <a:folHlink>
        <a:srgbClr val="2CB7B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FDB71330-4047-4532-9506-6F7435858FF4}" vid="{6558FBC5-43DE-4C2D-B3BB-BDCE6E8143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nderwerp xmlns="a5d1eb29-6f16-4d8d-9320-3bad47e4f145" xsi:nil="true"/>
    <Gebruikte_x0020_technologie xmlns="a5d1eb29-6f16-4d8d-9320-3bad47e4f145"/>
    <SharedWithUsers xmlns="02afe859-d024-4181-a4b3-271139397eae">
      <UserInfo>
        <DisplayName>Jasper Oosterveld</DisplayName>
        <AccountId>39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F0116BF92CCA4F88DF2624ADCC2959" ma:contentTypeVersion="17" ma:contentTypeDescription="Een nieuw document maken." ma:contentTypeScope="" ma:versionID="c8f2b21fb70ed1a7ad9c088cb5afdb06">
  <xsd:schema xmlns:xsd="http://www.w3.org/2001/XMLSchema" xmlns:xs="http://www.w3.org/2001/XMLSchema" xmlns:p="http://schemas.microsoft.com/office/2006/metadata/properties" xmlns:ns2="02afe859-d024-4181-a4b3-271139397eae" xmlns:ns3="a5d1eb29-6f16-4d8d-9320-3bad47e4f145" targetNamespace="http://schemas.microsoft.com/office/2006/metadata/properties" ma:root="true" ma:fieldsID="ca3fbc78f84ed76d8f71337d9404384a" ns2:_="" ns3:_="">
    <xsd:import namespace="02afe859-d024-4181-a4b3-271139397eae"/>
    <xsd:import namespace="a5d1eb29-6f16-4d8d-9320-3bad47e4f1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Gebruikte_x0020_technologie" minOccurs="0"/>
                <xsd:element ref="ns3:Onderwerp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fe859-d024-4181-a4b3-271139397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d1eb29-6f16-4d8d-9320-3bad47e4f1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Gebruikte_x0020_technologie" ma:index="18" nillable="true" ma:displayName="Thema" ma:format="Dropdown" ma:internalName="Gebruikte_x0020_technologi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loud infra en apps"/>
                    <xsd:enumeration value="Data &amp; AI"/>
                    <xsd:enumeration value="Managed services"/>
                    <xsd:enumeration value="Modern workplace - foundation"/>
                    <xsd:enumeration value="Modern workplace - productivity"/>
                    <xsd:enumeration value="Security &amp; compiance"/>
                  </xsd:restriction>
                </xsd:simpleType>
              </xsd:element>
            </xsd:sequence>
          </xsd:extension>
        </xsd:complexContent>
      </xsd:complexType>
    </xsd:element>
    <xsd:element name="Onderwerp" ma:index="19" nillable="true" ma:displayName="Onderwerp" ma:format="Dropdown" ma:internalName="Onderwerp">
      <xsd:simpleType>
        <xsd:restriction base="dms:Text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A24EA1-E4C5-4784-A35F-EB5805CA39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3E0C7C-2DFB-49AB-BEF6-9C75A4CC9F1B}">
  <ds:schemaRefs>
    <ds:schemaRef ds:uri="http://schemas.microsoft.com/office/2006/metadata/properties"/>
    <ds:schemaRef ds:uri="http://www.w3.org/XML/1998/namespace"/>
    <ds:schemaRef ds:uri="http://purl.org/dc/dcmitype/"/>
    <ds:schemaRef ds:uri="a5d1eb29-6f16-4d8d-9320-3bad47e4f145"/>
    <ds:schemaRef ds:uri="http://purl.org/dc/terms/"/>
    <ds:schemaRef ds:uri="http://schemas.microsoft.com/office/2006/documentManagement/types"/>
    <ds:schemaRef ds:uri="02afe859-d024-4181-a4b3-271139397ea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F9BD2EA-E50C-4A79-96EF-338A564A51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afe859-d024-4181-a4b3-271139397eae"/>
    <ds:schemaRef ds:uri="a5d1eb29-6f16-4d8d-9320-3bad47e4f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520</TotalTime>
  <Words>1930</Words>
  <Application>Microsoft Office PowerPoint</Application>
  <PresentationFormat>Custom</PresentationFormat>
  <Paragraphs>396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Amasis MT Pro Black</vt:lpstr>
      <vt:lpstr>Arial</vt:lpstr>
      <vt:lpstr>Calibri</vt:lpstr>
      <vt:lpstr>Calibri Light</vt:lpstr>
      <vt:lpstr>Courier New</vt:lpstr>
      <vt:lpstr>Helvetica</vt:lpstr>
      <vt:lpstr>Rijksmuseum</vt:lpstr>
      <vt:lpstr>Segoe UI</vt:lpstr>
      <vt:lpstr>Segoe UI Semibold</vt:lpstr>
      <vt:lpstr>Trebuchet MS</vt:lpstr>
      <vt:lpstr>Custom Design</vt:lpstr>
      <vt:lpstr>Office Theme</vt:lpstr>
      <vt:lpstr>Secure and manage your data in Microsoft Teams</vt:lpstr>
      <vt:lpstr>Code of Conduct</vt:lpstr>
      <vt:lpstr>PowerPoint Presentation</vt:lpstr>
      <vt:lpstr>About me</vt:lpstr>
      <vt:lpstr>01</vt:lpstr>
      <vt:lpstr>Hub for collaboration &amp; communication</vt:lpstr>
      <vt:lpstr>Business value</vt:lpstr>
      <vt:lpstr>Customer worries</vt:lpstr>
      <vt:lpstr>02</vt:lpstr>
      <vt:lpstr>Importance of a successful governance strategy </vt:lpstr>
      <vt:lpstr>Step 1:  Governance workshop </vt:lpstr>
      <vt:lpstr>Step 2:  Finalize governance strategy </vt:lpstr>
      <vt:lpstr>Step 3:  Governance implementation</vt:lpstr>
      <vt:lpstr>03</vt:lpstr>
      <vt:lpstr>Trends</vt:lpstr>
      <vt:lpstr>Challenges</vt:lpstr>
      <vt:lpstr>Real world examples</vt:lpstr>
      <vt:lpstr>Important questions</vt:lpstr>
      <vt:lpstr>04</vt:lpstr>
      <vt:lpstr>Microsoft Information Protection</vt:lpstr>
      <vt:lpstr>Information classification policy</vt:lpstr>
      <vt:lpstr>Information protection policy</vt:lpstr>
      <vt:lpstr>Information protection policy</vt:lpstr>
      <vt:lpstr>05</vt:lpstr>
      <vt:lpstr>Sensitivity labels: What?</vt:lpstr>
      <vt:lpstr>Sensitivity labels: Why?</vt:lpstr>
      <vt:lpstr>Sensitivity labels: How?</vt:lpstr>
      <vt:lpstr>Examples</vt:lpstr>
      <vt:lpstr>Manually apply a label</vt:lpstr>
      <vt:lpstr>Save the file in Teams</vt:lpstr>
      <vt:lpstr>Sensitivity labels: E-mail the file</vt:lpstr>
      <vt:lpstr>Sent to an unauthorized person</vt:lpstr>
      <vt:lpstr>Unauthorized person tries to open the file</vt:lpstr>
      <vt:lpstr>Examples</vt:lpstr>
      <vt:lpstr>Define privacy and external user access settings (1)</vt:lpstr>
      <vt:lpstr>Define privacy and external user access settings (2)</vt:lpstr>
      <vt:lpstr>Define external sharing and device access settings (1)</vt:lpstr>
      <vt:lpstr>Define external sharing and device access settings (2)</vt:lpstr>
      <vt:lpstr>06</vt:lpstr>
      <vt:lpstr>DLP: What?</vt:lpstr>
      <vt:lpstr>DLP: Why?</vt:lpstr>
      <vt:lpstr>DLP: How?</vt:lpstr>
      <vt:lpstr>Examples</vt:lpstr>
      <vt:lpstr>Office Online</vt:lpstr>
      <vt:lpstr>SharePoint Online</vt:lpstr>
      <vt:lpstr>Teams &amp; chat (E5)</vt:lpstr>
      <vt:lpstr>07</vt:lpstr>
      <vt:lpstr>Risks</vt:lpstr>
      <vt:lpstr>Important!</vt:lpstr>
      <vt:lpstr>Managing the risks</vt:lpstr>
      <vt:lpstr>Managing guests</vt:lpstr>
      <vt:lpstr>08</vt:lpstr>
      <vt:lpstr>Retention: What?</vt:lpstr>
      <vt:lpstr>Options</vt:lpstr>
      <vt:lpstr>Retention: How</vt:lpstr>
      <vt:lpstr>Examples</vt:lpstr>
      <vt:lpstr>Label &amp; SharePoint</vt:lpstr>
      <vt:lpstr>Disposition review</vt:lpstr>
      <vt:lpstr>09</vt:lpstr>
      <vt:lpstr>Tips &amp; tricks</vt:lpstr>
      <vt:lpstr>About me</vt:lpstr>
      <vt:lpstr>Resources – Information Protection</vt:lpstr>
      <vt:lpstr>Resources – DLP</vt:lpstr>
      <vt:lpstr>Resources – Information Governance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Jasper Oosterveld</dc:creator>
  <cp:lastModifiedBy>Jasper Oosterveld</cp:lastModifiedBy>
  <cp:revision>1</cp:revision>
  <dcterms:created xsi:type="dcterms:W3CDTF">2021-10-10T11:59:57Z</dcterms:created>
  <dcterms:modified xsi:type="dcterms:W3CDTF">2021-10-23T10:55:49Z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0x0101007CF0116BF92CCA4F88DF2624ADCC2959</vt:lpwstr>
  </property>
  <property fmtid="{D5CDD505-2E9C-101B-9397-08002B2CF9AE}" pid="3" name="MSIP_Label_e968cacf-c974-465f-a7a5-1c4f1b99a60e_Enabled">
    <vt:lpwstr>true</vt:lpwstr>
  </property>
  <property fmtid="{D5CDD505-2E9C-101B-9397-08002B2CF9AE}" pid="4" name="MSIP_Label_e968cacf-c974-465f-a7a5-1c4f1b99a60e_SetDate">
    <vt:lpwstr>2021-10-10T12:00:34Z</vt:lpwstr>
  </property>
  <property fmtid="{D5CDD505-2E9C-101B-9397-08002B2CF9AE}" pid="5" name="MSIP_Label_e968cacf-c974-465f-a7a5-1c4f1b99a60e_Method">
    <vt:lpwstr>Standard</vt:lpwstr>
  </property>
  <property fmtid="{D5CDD505-2E9C-101B-9397-08002B2CF9AE}" pid="6" name="MSIP_Label_e968cacf-c974-465f-a7a5-1c4f1b99a60e_Name">
    <vt:lpwstr>Internal</vt:lpwstr>
  </property>
  <property fmtid="{D5CDD505-2E9C-101B-9397-08002B2CF9AE}" pid="7" name="MSIP_Label_e968cacf-c974-465f-a7a5-1c4f1b99a60e_SiteId">
    <vt:lpwstr>2b55fa1c-0add-4120-a8e4-9987abf4d504</vt:lpwstr>
  </property>
  <property fmtid="{D5CDD505-2E9C-101B-9397-08002B2CF9AE}" pid="8" name="MSIP_Label_e968cacf-c974-465f-a7a5-1c4f1b99a60e_ActionId">
    <vt:lpwstr>ef9ae988-9811-47c2-b0cf-75fe2e8133ea</vt:lpwstr>
  </property>
  <property fmtid="{D5CDD505-2E9C-101B-9397-08002B2CF9AE}" pid="9" name="MSIP_Label_e968cacf-c974-465f-a7a5-1c4f1b99a60e_ContentBits">
    <vt:lpwstr>2</vt:lpwstr>
  </property>
</Properties>
</file>